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7" r:id="rId1"/>
    <p:sldMasterId id="2147483678" r:id="rId2"/>
  </p:sldMasterIdLst>
  <p:notesMasterIdLst>
    <p:notesMasterId r:id="rId4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9353FF4-45B2-4397-9DB1-9F373B7CFF50}">
  <a:tblStyle styleId="{C9353FF4-45B2-4397-9DB1-9F373B7CFF5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s>
</file>

<file path=ppt/media/image1.jpg>
</file>

<file path=ppt/media/image10.png>
</file>

<file path=ppt/media/image11.pn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30356526a4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30356526a4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130e7931264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130e7931264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11cea9f7dc7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11cea9f7dc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11cea9f7dc7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11cea9f7dc7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3125dd8fce_0_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3125dd8fce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13030e1742e_0_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13030e1742e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11cea9f7dc7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0" name="Google Shape;870;g11cea9f7dc7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11cea9f7dc7_0_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11cea9f7dc7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133679279e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133679279e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11cea9f7dc7_0_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11cea9f7dc7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13125dd8fc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1" name="Google Shape;1071;g13125dd8fc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30356526a4_3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30356526a4_3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0"/>
        <p:cNvGrpSpPr/>
        <p:nvPr/>
      </p:nvGrpSpPr>
      <p:grpSpPr>
        <a:xfrm>
          <a:off x="0" y="0"/>
          <a:ext cx="0" cy="0"/>
          <a:chOff x="0" y="0"/>
          <a:chExt cx="0" cy="0"/>
        </a:xfrm>
      </p:grpSpPr>
      <p:sp>
        <p:nvSpPr>
          <p:cNvPr id="1121" name="Google Shape;1121;g13125dd8fce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2" name="Google Shape;1122;g13125dd8fce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13125dd8fce_0_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13125dd8fce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13125dd8fce_0_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13125dd8fce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g13125dd8fce_0_3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g13125dd8fce_0_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
        <p:cNvGrpSpPr/>
        <p:nvPr/>
      </p:nvGrpSpPr>
      <p:grpSpPr>
        <a:xfrm>
          <a:off x="0" y="0"/>
          <a:ext cx="0" cy="0"/>
          <a:chOff x="0" y="0"/>
          <a:chExt cx="0" cy="0"/>
        </a:xfrm>
      </p:grpSpPr>
      <p:sp>
        <p:nvSpPr>
          <p:cNvPr id="1345" name="Google Shape;1345;g13125dd8fce_0_4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6" name="Google Shape;1346;g13125dd8fce_0_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13125dd8fce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13125dd8fce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7"/>
        <p:cNvGrpSpPr/>
        <p:nvPr/>
      </p:nvGrpSpPr>
      <p:grpSpPr>
        <a:xfrm>
          <a:off x="0" y="0"/>
          <a:ext cx="0" cy="0"/>
          <a:chOff x="0" y="0"/>
          <a:chExt cx="0" cy="0"/>
        </a:xfrm>
      </p:grpSpPr>
      <p:sp>
        <p:nvSpPr>
          <p:cNvPr id="1388" name="Google Shape;1388;g13125dd8fce_0_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9" name="Google Shape;1389;g13125dd8fce_0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9"/>
        <p:cNvGrpSpPr/>
        <p:nvPr/>
      </p:nvGrpSpPr>
      <p:grpSpPr>
        <a:xfrm>
          <a:off x="0" y="0"/>
          <a:ext cx="0" cy="0"/>
          <a:chOff x="0" y="0"/>
          <a:chExt cx="0" cy="0"/>
        </a:xfrm>
      </p:grpSpPr>
      <p:sp>
        <p:nvSpPr>
          <p:cNvPr id="1400" name="Google Shape;1400;g13125dd8fce_0_5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1" name="Google Shape;1401;g13125dd8fce_0_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13125dd8fce_0_180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13125dd8fce_0_18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6"/>
        <p:cNvGrpSpPr/>
        <p:nvPr/>
      </p:nvGrpSpPr>
      <p:grpSpPr>
        <a:xfrm>
          <a:off x="0" y="0"/>
          <a:ext cx="0" cy="0"/>
          <a:chOff x="0" y="0"/>
          <a:chExt cx="0" cy="0"/>
        </a:xfrm>
      </p:grpSpPr>
      <p:sp>
        <p:nvSpPr>
          <p:cNvPr id="1707" name="Google Shape;1707;g13125dd8fce_0_18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8" name="Google Shape;1708;g13125dd8fce_0_18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3030e1742e_0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3030e1742e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7"/>
        <p:cNvGrpSpPr/>
        <p:nvPr/>
      </p:nvGrpSpPr>
      <p:grpSpPr>
        <a:xfrm>
          <a:off x="0" y="0"/>
          <a:ext cx="0" cy="0"/>
          <a:chOff x="0" y="0"/>
          <a:chExt cx="0" cy="0"/>
        </a:xfrm>
      </p:grpSpPr>
      <p:sp>
        <p:nvSpPr>
          <p:cNvPr id="1938" name="Google Shape;1938;g13125dd8fce_0_18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9" name="Google Shape;1939;g13125dd8fce_0_18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3"/>
        <p:cNvGrpSpPr/>
        <p:nvPr/>
      </p:nvGrpSpPr>
      <p:grpSpPr>
        <a:xfrm>
          <a:off x="0" y="0"/>
          <a:ext cx="0" cy="0"/>
          <a:chOff x="0" y="0"/>
          <a:chExt cx="0" cy="0"/>
        </a:xfrm>
      </p:grpSpPr>
      <p:sp>
        <p:nvSpPr>
          <p:cNvPr id="1944" name="Google Shape;1944;g13125dd8fce_0_9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5" name="Google Shape;1945;g13125dd8fce_0_9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0"/>
        <p:cNvGrpSpPr/>
        <p:nvPr/>
      </p:nvGrpSpPr>
      <p:grpSpPr>
        <a:xfrm>
          <a:off x="0" y="0"/>
          <a:ext cx="0" cy="0"/>
          <a:chOff x="0" y="0"/>
          <a:chExt cx="0" cy="0"/>
        </a:xfrm>
      </p:grpSpPr>
      <p:sp>
        <p:nvSpPr>
          <p:cNvPr id="1951" name="Google Shape;1951;g13125dd8fce_0_93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2" name="Google Shape;1952;g13125dd8fce_0_9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7"/>
        <p:cNvGrpSpPr/>
        <p:nvPr/>
      </p:nvGrpSpPr>
      <p:grpSpPr>
        <a:xfrm>
          <a:off x="0" y="0"/>
          <a:ext cx="0" cy="0"/>
          <a:chOff x="0" y="0"/>
          <a:chExt cx="0" cy="0"/>
        </a:xfrm>
      </p:grpSpPr>
      <p:sp>
        <p:nvSpPr>
          <p:cNvPr id="1958" name="Google Shape;1958;g13125dd8fce_0_93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9" name="Google Shape;1959;g13125dd8fce_0_9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2"/>
        <p:cNvGrpSpPr/>
        <p:nvPr/>
      </p:nvGrpSpPr>
      <p:grpSpPr>
        <a:xfrm>
          <a:off x="0" y="0"/>
          <a:ext cx="0" cy="0"/>
          <a:chOff x="0" y="0"/>
          <a:chExt cx="0" cy="0"/>
        </a:xfrm>
      </p:grpSpPr>
      <p:sp>
        <p:nvSpPr>
          <p:cNvPr id="1983" name="Google Shape;1983;g13125dd8fce_0_94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4" name="Google Shape;1984;g13125dd8fce_0_9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
        <p:cNvGrpSpPr/>
        <p:nvPr/>
      </p:nvGrpSpPr>
      <p:grpSpPr>
        <a:xfrm>
          <a:off x="0" y="0"/>
          <a:ext cx="0" cy="0"/>
          <a:chOff x="0" y="0"/>
          <a:chExt cx="0" cy="0"/>
        </a:xfrm>
      </p:grpSpPr>
      <p:sp>
        <p:nvSpPr>
          <p:cNvPr id="1999" name="Google Shape;1999;g13125dd8fce_0_94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0" name="Google Shape;2000;g13125dd8fce_0_9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13125dd8fce_0_97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13125dd8fce_0_9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8"/>
        <p:cNvGrpSpPr/>
        <p:nvPr/>
      </p:nvGrpSpPr>
      <p:grpSpPr>
        <a:xfrm>
          <a:off x="0" y="0"/>
          <a:ext cx="0" cy="0"/>
          <a:chOff x="0" y="0"/>
          <a:chExt cx="0" cy="0"/>
        </a:xfrm>
      </p:grpSpPr>
      <p:sp>
        <p:nvSpPr>
          <p:cNvPr id="4539" name="Google Shape;4539;g13125dd8fce_0_11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0" name="Google Shape;4540;g13125dd8fce_0_11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7"/>
        <p:cNvGrpSpPr/>
        <p:nvPr/>
      </p:nvGrpSpPr>
      <p:grpSpPr>
        <a:xfrm>
          <a:off x="0" y="0"/>
          <a:ext cx="0" cy="0"/>
          <a:chOff x="0" y="0"/>
          <a:chExt cx="0" cy="0"/>
        </a:xfrm>
      </p:grpSpPr>
      <p:sp>
        <p:nvSpPr>
          <p:cNvPr id="4958" name="Google Shape;4958;g13125dd8fce_0_123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9" name="Google Shape;4959;g13125dd8fce_0_12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7"/>
        <p:cNvGrpSpPr/>
        <p:nvPr/>
      </p:nvGrpSpPr>
      <p:grpSpPr>
        <a:xfrm>
          <a:off x="0" y="0"/>
          <a:ext cx="0" cy="0"/>
          <a:chOff x="0" y="0"/>
          <a:chExt cx="0" cy="0"/>
        </a:xfrm>
      </p:grpSpPr>
      <p:sp>
        <p:nvSpPr>
          <p:cNvPr id="5128" name="Google Shape;5128;g13125dd8fce_0_12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9" name="Google Shape;5129;g13125dd8fce_0_12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3030e1742e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3030e1742e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2"/>
        <p:cNvGrpSpPr/>
        <p:nvPr/>
      </p:nvGrpSpPr>
      <p:grpSpPr>
        <a:xfrm>
          <a:off x="0" y="0"/>
          <a:ext cx="0" cy="0"/>
          <a:chOff x="0" y="0"/>
          <a:chExt cx="0" cy="0"/>
        </a:xfrm>
      </p:grpSpPr>
      <p:sp>
        <p:nvSpPr>
          <p:cNvPr id="5533" name="Google Shape;5533;g13125dd8fce_0_12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4" name="Google Shape;5534;g13125dd8fce_0_12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2"/>
        <p:cNvGrpSpPr/>
        <p:nvPr/>
      </p:nvGrpSpPr>
      <p:grpSpPr>
        <a:xfrm>
          <a:off x="0" y="0"/>
          <a:ext cx="0" cy="0"/>
          <a:chOff x="0" y="0"/>
          <a:chExt cx="0" cy="0"/>
        </a:xfrm>
      </p:grpSpPr>
      <p:sp>
        <p:nvSpPr>
          <p:cNvPr id="5913" name="Google Shape;5913;g13125dd8fce_0_133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4" name="Google Shape;5914;g13125dd8fce_0_13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6"/>
        <p:cNvGrpSpPr/>
        <p:nvPr/>
      </p:nvGrpSpPr>
      <p:grpSpPr>
        <a:xfrm>
          <a:off x="0" y="0"/>
          <a:ext cx="0" cy="0"/>
          <a:chOff x="0" y="0"/>
          <a:chExt cx="0" cy="0"/>
        </a:xfrm>
      </p:grpSpPr>
      <p:sp>
        <p:nvSpPr>
          <p:cNvPr id="6327" name="Google Shape;6327;g13125dd8fce_0_13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8" name="Google Shape;6328;g13125dd8fce_0_13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7"/>
        <p:cNvGrpSpPr/>
        <p:nvPr/>
      </p:nvGrpSpPr>
      <p:grpSpPr>
        <a:xfrm>
          <a:off x="0" y="0"/>
          <a:ext cx="0" cy="0"/>
          <a:chOff x="0" y="0"/>
          <a:chExt cx="0" cy="0"/>
        </a:xfrm>
      </p:grpSpPr>
      <p:sp>
        <p:nvSpPr>
          <p:cNvPr id="6688" name="Google Shape;6688;g13125dd8fce_0_14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9" name="Google Shape;6689;g13125dd8fce_0_14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7"/>
        <p:cNvGrpSpPr/>
        <p:nvPr/>
      </p:nvGrpSpPr>
      <p:grpSpPr>
        <a:xfrm>
          <a:off x="0" y="0"/>
          <a:ext cx="0" cy="0"/>
          <a:chOff x="0" y="0"/>
          <a:chExt cx="0" cy="0"/>
        </a:xfrm>
      </p:grpSpPr>
      <p:sp>
        <p:nvSpPr>
          <p:cNvPr id="7198" name="Google Shape;7198;g13125dd8fce_0_146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9" name="Google Shape;7199;g13125dd8fce_0_14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7"/>
        <p:cNvGrpSpPr/>
        <p:nvPr/>
      </p:nvGrpSpPr>
      <p:grpSpPr>
        <a:xfrm>
          <a:off x="0" y="0"/>
          <a:ext cx="0" cy="0"/>
          <a:chOff x="0" y="0"/>
          <a:chExt cx="0" cy="0"/>
        </a:xfrm>
      </p:grpSpPr>
      <p:sp>
        <p:nvSpPr>
          <p:cNvPr id="7818" name="Google Shape;7818;g13125dd8fce_0_152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9" name="Google Shape;7819;g13125dd8fce_0_15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1"/>
        <p:cNvGrpSpPr/>
        <p:nvPr/>
      </p:nvGrpSpPr>
      <p:grpSpPr>
        <a:xfrm>
          <a:off x="0" y="0"/>
          <a:ext cx="0" cy="0"/>
          <a:chOff x="0" y="0"/>
          <a:chExt cx="0" cy="0"/>
        </a:xfrm>
      </p:grpSpPr>
      <p:sp>
        <p:nvSpPr>
          <p:cNvPr id="8412" name="Google Shape;8412;g13125dd8fce_0_158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3" name="Google Shape;8413;g13125dd8fce_0_15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0356526a4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0356526a4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11cea9f7dc7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11cea9f7dc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1cea9f7dc7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11cea9f7dc7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30356526a4_3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30356526a4_3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130e7931264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130e793126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4175" y="1295475"/>
            <a:ext cx="4859700" cy="2049900"/>
          </a:xfrm>
          <a:prstGeom prst="rect">
            <a:avLst/>
          </a:prstGeom>
        </p:spPr>
        <p:txBody>
          <a:bodyPr spcFirstLastPara="1" wrap="square" lIns="91425" tIns="0" rIns="91425" bIns="0" anchor="t" anchorCtr="0">
            <a:noAutofit/>
          </a:bodyPr>
          <a:lstStyle>
            <a:lvl1pPr lvl="0">
              <a:spcBef>
                <a:spcPts val="0"/>
              </a:spcBef>
              <a:spcAft>
                <a:spcPts val="0"/>
              </a:spcAft>
              <a:buSzPts val="5200"/>
              <a:buNone/>
              <a:defRPr sz="4500" b="0">
                <a:solidFill>
                  <a:schemeClr val="accent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06200" y="3621025"/>
            <a:ext cx="4218300" cy="266100"/>
          </a:xfrm>
          <a:prstGeom prst="rect">
            <a:avLst/>
          </a:prstGeom>
        </p:spPr>
        <p:txBody>
          <a:bodyPr spcFirstLastPara="1" wrap="square" lIns="91425" tIns="0" rIns="91425" bIns="0"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8450" y="-14800"/>
            <a:ext cx="9180900" cy="421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flipH="1">
            <a:off x="152400" y="125600"/>
            <a:ext cx="575950" cy="140700"/>
            <a:chOff x="8416025" y="66500"/>
            <a:chExt cx="575950" cy="140700"/>
          </a:xfrm>
        </p:grpSpPr>
        <p:sp>
          <p:nvSpPr>
            <p:cNvPr id="13" name="Google Shape;13;p2"/>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917700" y="83000"/>
            <a:ext cx="3683400" cy="225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dk2"/>
              </a:solidFill>
              <a:latin typeface="Raleway"/>
              <a:ea typeface="Raleway"/>
              <a:cs typeface="Raleway"/>
              <a:sym typeface="Raleway"/>
            </a:endParaRPr>
          </a:p>
        </p:txBody>
      </p:sp>
      <p:sp>
        <p:nvSpPr>
          <p:cNvPr id="17" name="Google Shape;17;p2"/>
          <p:cNvSpPr/>
          <p:nvPr/>
        </p:nvSpPr>
        <p:spPr>
          <a:xfrm>
            <a:off x="4601200" y="3015075"/>
            <a:ext cx="5260450" cy="4388975"/>
          </a:xfrm>
          <a:custGeom>
            <a:avLst/>
            <a:gdLst/>
            <a:ahLst/>
            <a:cxnLst/>
            <a:rect l="l" t="t" r="r" b="b"/>
            <a:pathLst>
              <a:path w="210418" h="175559" extrusionOk="0">
                <a:moveTo>
                  <a:pt x="102449" y="0"/>
                </a:moveTo>
                <a:cubicBezTo>
                  <a:pt x="96429" y="0"/>
                  <a:pt x="90375" y="553"/>
                  <a:pt x="84360" y="1697"/>
                </a:cubicBezTo>
                <a:cubicBezTo>
                  <a:pt x="72252" y="3998"/>
                  <a:pt x="60577" y="8501"/>
                  <a:pt x="50069" y="14939"/>
                </a:cubicBezTo>
                <a:cubicBezTo>
                  <a:pt x="44399" y="18442"/>
                  <a:pt x="39061" y="22545"/>
                  <a:pt x="34191" y="27115"/>
                </a:cubicBezTo>
                <a:cubicBezTo>
                  <a:pt x="32724" y="28482"/>
                  <a:pt x="31323" y="29883"/>
                  <a:pt x="29955" y="31351"/>
                </a:cubicBezTo>
                <a:cubicBezTo>
                  <a:pt x="24151" y="37456"/>
                  <a:pt x="19147" y="44327"/>
                  <a:pt x="15078" y="51699"/>
                </a:cubicBezTo>
                <a:cubicBezTo>
                  <a:pt x="4036" y="71914"/>
                  <a:pt x="0" y="96798"/>
                  <a:pt x="2836" y="120115"/>
                </a:cubicBezTo>
                <a:cubicBezTo>
                  <a:pt x="4170" y="130956"/>
                  <a:pt x="6705" y="142064"/>
                  <a:pt x="12042" y="151671"/>
                </a:cubicBezTo>
                <a:cubicBezTo>
                  <a:pt x="16479" y="159476"/>
                  <a:pt x="22950" y="166281"/>
                  <a:pt x="31122" y="169984"/>
                </a:cubicBezTo>
                <a:cubicBezTo>
                  <a:pt x="36842" y="172572"/>
                  <a:pt x="42598" y="173499"/>
                  <a:pt x="48379" y="173499"/>
                </a:cubicBezTo>
                <a:cubicBezTo>
                  <a:pt x="62921" y="173499"/>
                  <a:pt x="77624" y="167640"/>
                  <a:pt x="92315" y="167640"/>
                </a:cubicBezTo>
                <a:cubicBezTo>
                  <a:pt x="92632" y="167640"/>
                  <a:pt x="92949" y="167643"/>
                  <a:pt x="93267" y="167649"/>
                </a:cubicBezTo>
                <a:cubicBezTo>
                  <a:pt x="101506" y="167782"/>
                  <a:pt x="109512" y="169950"/>
                  <a:pt x="117417" y="172052"/>
                </a:cubicBezTo>
                <a:lnTo>
                  <a:pt x="117918" y="172185"/>
                </a:lnTo>
                <a:cubicBezTo>
                  <a:pt x="125517" y="174165"/>
                  <a:pt x="133489" y="175559"/>
                  <a:pt x="141406" y="175559"/>
                </a:cubicBezTo>
                <a:cubicBezTo>
                  <a:pt x="147495" y="175559"/>
                  <a:pt x="153551" y="174735"/>
                  <a:pt x="159381" y="172719"/>
                </a:cubicBezTo>
                <a:cubicBezTo>
                  <a:pt x="171589" y="168516"/>
                  <a:pt x="182631" y="160177"/>
                  <a:pt x="190403" y="149869"/>
                </a:cubicBezTo>
                <a:cubicBezTo>
                  <a:pt x="210417" y="123350"/>
                  <a:pt x="207982" y="84456"/>
                  <a:pt x="193739" y="55969"/>
                </a:cubicBezTo>
                <a:cubicBezTo>
                  <a:pt x="176565" y="21709"/>
                  <a:pt x="140167" y="0"/>
                  <a:pt x="1024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txBox="1">
            <a:spLocks noGrp="1"/>
          </p:cNvSpPr>
          <p:nvPr>
            <p:ph type="subTitle" idx="2"/>
          </p:nvPr>
        </p:nvSpPr>
        <p:spPr>
          <a:xfrm>
            <a:off x="1030500" y="83000"/>
            <a:ext cx="3457800" cy="2259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SzPts val="2800"/>
              <a:buNone/>
              <a:defRPr sz="1000" b="1">
                <a:solidFill>
                  <a:schemeClr val="dk2"/>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81"/>
        <p:cNvGrpSpPr/>
        <p:nvPr/>
      </p:nvGrpSpPr>
      <p:grpSpPr>
        <a:xfrm>
          <a:off x="0" y="0"/>
          <a:ext cx="0" cy="0"/>
          <a:chOff x="0" y="0"/>
          <a:chExt cx="0" cy="0"/>
        </a:xfrm>
      </p:grpSpPr>
      <p:sp>
        <p:nvSpPr>
          <p:cNvPr id="82" name="Google Shape;82;p11"/>
          <p:cNvSpPr/>
          <p:nvPr/>
        </p:nvSpPr>
        <p:spPr>
          <a:xfrm>
            <a:off x="2982500" y="-1552511"/>
            <a:ext cx="7606897" cy="7863664"/>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txBox="1">
            <a:spLocks noGrp="1"/>
          </p:cNvSpPr>
          <p:nvPr>
            <p:ph type="title" hasCustomPrompt="1"/>
          </p:nvPr>
        </p:nvSpPr>
        <p:spPr>
          <a:xfrm>
            <a:off x="4234125" y="1640438"/>
            <a:ext cx="4001400" cy="1225200"/>
          </a:xfrm>
          <a:prstGeom prst="rect">
            <a:avLst/>
          </a:prstGeom>
        </p:spPr>
        <p:txBody>
          <a:bodyPr spcFirstLastPara="1" wrap="square" lIns="91425" tIns="0" rIns="91425" bIns="0" anchor="t" anchorCtr="0">
            <a:noAutofit/>
          </a:bodyPr>
          <a:lstStyle>
            <a:lvl1pPr lvl="0" algn="ctr">
              <a:spcBef>
                <a:spcPts val="0"/>
              </a:spcBef>
              <a:spcAft>
                <a:spcPts val="0"/>
              </a:spcAft>
              <a:buSzPts val="12000"/>
              <a:buNone/>
              <a:defRPr sz="8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4" name="Google Shape;84;p11"/>
          <p:cNvSpPr/>
          <p:nvPr/>
        </p:nvSpPr>
        <p:spPr>
          <a:xfrm>
            <a:off x="-18450" y="-14800"/>
            <a:ext cx="9180900" cy="42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11"/>
          <p:cNvGrpSpPr/>
          <p:nvPr/>
        </p:nvGrpSpPr>
        <p:grpSpPr>
          <a:xfrm flipH="1">
            <a:off x="152400" y="125600"/>
            <a:ext cx="575950" cy="140700"/>
            <a:chOff x="8416025" y="66500"/>
            <a:chExt cx="575950" cy="140700"/>
          </a:xfrm>
        </p:grpSpPr>
        <p:sp>
          <p:nvSpPr>
            <p:cNvPr id="86" name="Google Shape;86;p11"/>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1"/>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11"/>
          <p:cNvSpPr txBox="1">
            <a:spLocks noGrp="1"/>
          </p:cNvSpPr>
          <p:nvPr>
            <p:ph type="subTitle" idx="1"/>
          </p:nvPr>
        </p:nvSpPr>
        <p:spPr>
          <a:xfrm>
            <a:off x="4234125" y="2960663"/>
            <a:ext cx="4001400" cy="5424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0" name="Google Shape;90;p11"/>
          <p:cNvSpPr/>
          <p:nvPr/>
        </p:nvSpPr>
        <p:spPr>
          <a:xfrm>
            <a:off x="338259" y="1929788"/>
            <a:ext cx="2517902" cy="2528584"/>
          </a:xfrm>
          <a:custGeom>
            <a:avLst/>
            <a:gdLst/>
            <a:ahLst/>
            <a:cxnLst/>
            <a:rect l="l" t="t" r="r" b="b"/>
            <a:pathLst>
              <a:path w="74754" h="75060" extrusionOk="0">
                <a:moveTo>
                  <a:pt x="37493" y="0"/>
                </a:moveTo>
                <a:cubicBezTo>
                  <a:pt x="26987" y="0"/>
                  <a:pt x="16666" y="6355"/>
                  <a:pt x="10408" y="14430"/>
                </a:cubicBezTo>
                <a:cubicBezTo>
                  <a:pt x="267" y="27472"/>
                  <a:pt x="0" y="46486"/>
                  <a:pt x="9741" y="59796"/>
                </a:cubicBezTo>
                <a:cubicBezTo>
                  <a:pt x="12443" y="63498"/>
                  <a:pt x="15812" y="66734"/>
                  <a:pt x="19648" y="69169"/>
                </a:cubicBezTo>
                <a:cubicBezTo>
                  <a:pt x="21749" y="70503"/>
                  <a:pt x="23984" y="71637"/>
                  <a:pt x="26286" y="72571"/>
                </a:cubicBezTo>
                <a:cubicBezTo>
                  <a:pt x="26953" y="72838"/>
                  <a:pt x="27653" y="73105"/>
                  <a:pt x="28387" y="73305"/>
                </a:cubicBezTo>
                <a:cubicBezTo>
                  <a:pt x="31323" y="74273"/>
                  <a:pt x="34425" y="74840"/>
                  <a:pt x="37560" y="75006"/>
                </a:cubicBezTo>
                <a:cubicBezTo>
                  <a:pt x="38212" y="75042"/>
                  <a:pt x="38865" y="75060"/>
                  <a:pt x="39521" y="75060"/>
                </a:cubicBezTo>
                <a:cubicBezTo>
                  <a:pt x="47463" y="75060"/>
                  <a:pt x="55666" y="72480"/>
                  <a:pt x="62445" y="68135"/>
                </a:cubicBezTo>
                <a:cubicBezTo>
                  <a:pt x="65881" y="65967"/>
                  <a:pt x="69216" y="63331"/>
                  <a:pt x="71585" y="59996"/>
                </a:cubicBezTo>
                <a:cubicBezTo>
                  <a:pt x="73486" y="57294"/>
                  <a:pt x="74754" y="54025"/>
                  <a:pt x="74654" y="50689"/>
                </a:cubicBezTo>
                <a:cubicBezTo>
                  <a:pt x="74487" y="42350"/>
                  <a:pt x="67148" y="37279"/>
                  <a:pt x="63946" y="30241"/>
                </a:cubicBezTo>
                <a:cubicBezTo>
                  <a:pt x="62678" y="27439"/>
                  <a:pt x="62111" y="24437"/>
                  <a:pt x="61578" y="21435"/>
                </a:cubicBezTo>
                <a:cubicBezTo>
                  <a:pt x="61578" y="21335"/>
                  <a:pt x="61511" y="21301"/>
                  <a:pt x="61511" y="21235"/>
                </a:cubicBezTo>
                <a:cubicBezTo>
                  <a:pt x="60577" y="16164"/>
                  <a:pt x="58742" y="10994"/>
                  <a:pt x="55073" y="7258"/>
                </a:cubicBezTo>
                <a:cubicBezTo>
                  <a:pt x="51671" y="3789"/>
                  <a:pt x="47134" y="1454"/>
                  <a:pt x="42431" y="486"/>
                </a:cubicBezTo>
                <a:cubicBezTo>
                  <a:pt x="40790" y="157"/>
                  <a:pt x="39140" y="0"/>
                  <a:pt x="374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a:off x="917700" y="83000"/>
            <a:ext cx="3683400" cy="225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dk2"/>
              </a:solidFill>
              <a:latin typeface="Raleway"/>
              <a:ea typeface="Raleway"/>
              <a:cs typeface="Raleway"/>
              <a:sym typeface="Raleway"/>
            </a:endParaRPr>
          </a:p>
        </p:txBody>
      </p:sp>
      <p:sp>
        <p:nvSpPr>
          <p:cNvPr id="92" name="Google Shape;92;p11"/>
          <p:cNvSpPr txBox="1">
            <a:spLocks noGrp="1"/>
          </p:cNvSpPr>
          <p:nvPr>
            <p:ph type="subTitle" idx="2"/>
          </p:nvPr>
        </p:nvSpPr>
        <p:spPr>
          <a:xfrm>
            <a:off x="1030500" y="83000"/>
            <a:ext cx="3457800" cy="2259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SzPts val="2800"/>
              <a:buNone/>
              <a:defRPr sz="1000" b="1">
                <a:solidFill>
                  <a:schemeClr val="dk2"/>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94"/>
        <p:cNvGrpSpPr/>
        <p:nvPr/>
      </p:nvGrpSpPr>
      <p:grpSpPr>
        <a:xfrm>
          <a:off x="0" y="0"/>
          <a:ext cx="0" cy="0"/>
          <a:chOff x="0" y="0"/>
          <a:chExt cx="0" cy="0"/>
        </a:xfrm>
      </p:grpSpPr>
      <p:sp>
        <p:nvSpPr>
          <p:cNvPr id="95" name="Google Shape;95;p13"/>
          <p:cNvSpPr/>
          <p:nvPr/>
        </p:nvSpPr>
        <p:spPr>
          <a:xfrm rot="10800000">
            <a:off x="-4219799" y="-269350"/>
            <a:ext cx="7131821" cy="7372553"/>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 name="Google Shape;97;p13"/>
          <p:cNvSpPr txBox="1">
            <a:spLocks noGrp="1"/>
          </p:cNvSpPr>
          <p:nvPr>
            <p:ph type="title" idx="2" hasCustomPrompt="1"/>
          </p:nvPr>
        </p:nvSpPr>
        <p:spPr>
          <a:xfrm>
            <a:off x="1003113" y="1438825"/>
            <a:ext cx="829200" cy="525000"/>
          </a:xfrm>
          <a:prstGeom prst="rect">
            <a:avLst/>
          </a:prstGeom>
        </p:spPr>
        <p:txBody>
          <a:bodyPr spcFirstLastPara="1" wrap="square" lIns="91425" tIns="0" rIns="91425" bIns="0"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98" name="Google Shape;98;p13"/>
          <p:cNvSpPr txBox="1">
            <a:spLocks noGrp="1"/>
          </p:cNvSpPr>
          <p:nvPr>
            <p:ph type="subTitle" idx="1"/>
          </p:nvPr>
        </p:nvSpPr>
        <p:spPr>
          <a:xfrm>
            <a:off x="2026413" y="1639538"/>
            <a:ext cx="2279100" cy="447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3"/>
          <p:cNvSpPr txBox="1">
            <a:spLocks noGrp="1"/>
          </p:cNvSpPr>
          <p:nvPr>
            <p:ph type="subTitle" idx="3"/>
          </p:nvPr>
        </p:nvSpPr>
        <p:spPr>
          <a:xfrm>
            <a:off x="2026413" y="1315513"/>
            <a:ext cx="2279100" cy="324000"/>
          </a:xfrm>
          <a:prstGeom prst="rect">
            <a:avLst/>
          </a:prstGeom>
        </p:spPr>
        <p:txBody>
          <a:bodyPr spcFirstLastPara="1" wrap="square" lIns="91425" tIns="0" rIns="91425" bIns="0" anchor="t" anchorCtr="0">
            <a:noAutofit/>
          </a:bodyPr>
          <a:lstStyle>
            <a:lvl1pPr marL="0" marR="0" lvl="0" indent="0" algn="l"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0" name="Google Shape;100;p13"/>
          <p:cNvSpPr txBox="1">
            <a:spLocks noGrp="1"/>
          </p:cNvSpPr>
          <p:nvPr>
            <p:ph type="title" idx="4" hasCustomPrompt="1"/>
          </p:nvPr>
        </p:nvSpPr>
        <p:spPr>
          <a:xfrm>
            <a:off x="1003113" y="2581975"/>
            <a:ext cx="829200" cy="525000"/>
          </a:xfrm>
          <a:prstGeom prst="rect">
            <a:avLst/>
          </a:prstGeom>
        </p:spPr>
        <p:txBody>
          <a:bodyPr spcFirstLastPara="1" wrap="square" lIns="91425" tIns="0" rIns="91425" bIns="0"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01" name="Google Shape;101;p13"/>
          <p:cNvSpPr txBox="1">
            <a:spLocks noGrp="1"/>
          </p:cNvSpPr>
          <p:nvPr>
            <p:ph type="subTitle" idx="5"/>
          </p:nvPr>
        </p:nvSpPr>
        <p:spPr>
          <a:xfrm>
            <a:off x="2026413" y="2782688"/>
            <a:ext cx="2279100" cy="447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3"/>
          <p:cNvSpPr txBox="1">
            <a:spLocks noGrp="1"/>
          </p:cNvSpPr>
          <p:nvPr>
            <p:ph type="subTitle" idx="6"/>
          </p:nvPr>
        </p:nvSpPr>
        <p:spPr>
          <a:xfrm>
            <a:off x="2026413" y="2458663"/>
            <a:ext cx="2279100" cy="324000"/>
          </a:xfrm>
          <a:prstGeom prst="rect">
            <a:avLst/>
          </a:prstGeom>
        </p:spPr>
        <p:txBody>
          <a:bodyPr spcFirstLastPara="1" wrap="square" lIns="91425" tIns="0" rIns="91425" bIns="0" anchor="t" anchorCtr="0">
            <a:noAutofit/>
          </a:bodyPr>
          <a:lstStyle>
            <a:lvl1pPr marL="0" marR="0" lvl="0" indent="0" algn="l"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title" idx="7" hasCustomPrompt="1"/>
          </p:nvPr>
        </p:nvSpPr>
        <p:spPr>
          <a:xfrm>
            <a:off x="1003113" y="3725125"/>
            <a:ext cx="829200" cy="525000"/>
          </a:xfrm>
          <a:prstGeom prst="rect">
            <a:avLst/>
          </a:prstGeom>
        </p:spPr>
        <p:txBody>
          <a:bodyPr spcFirstLastPara="1" wrap="square" lIns="91425" tIns="0" rIns="91425" bIns="0"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04" name="Google Shape;104;p13"/>
          <p:cNvSpPr txBox="1">
            <a:spLocks noGrp="1"/>
          </p:cNvSpPr>
          <p:nvPr>
            <p:ph type="subTitle" idx="8"/>
          </p:nvPr>
        </p:nvSpPr>
        <p:spPr>
          <a:xfrm>
            <a:off x="2026413" y="3925825"/>
            <a:ext cx="2279100" cy="447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3"/>
          <p:cNvSpPr txBox="1">
            <a:spLocks noGrp="1"/>
          </p:cNvSpPr>
          <p:nvPr>
            <p:ph type="subTitle" idx="9"/>
          </p:nvPr>
        </p:nvSpPr>
        <p:spPr>
          <a:xfrm>
            <a:off x="2026413" y="3601800"/>
            <a:ext cx="2279100" cy="324000"/>
          </a:xfrm>
          <a:prstGeom prst="rect">
            <a:avLst/>
          </a:prstGeom>
        </p:spPr>
        <p:txBody>
          <a:bodyPr spcFirstLastPara="1" wrap="square" lIns="91425" tIns="0" rIns="91425" bIns="0" anchor="t" anchorCtr="0">
            <a:noAutofit/>
          </a:bodyPr>
          <a:lstStyle>
            <a:lvl1pPr marL="0" marR="0" lvl="0" indent="0" algn="l"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13" hasCustomPrompt="1"/>
          </p:nvPr>
        </p:nvSpPr>
        <p:spPr>
          <a:xfrm>
            <a:off x="4880188" y="1438825"/>
            <a:ext cx="829200" cy="525000"/>
          </a:xfrm>
          <a:prstGeom prst="rect">
            <a:avLst/>
          </a:prstGeom>
        </p:spPr>
        <p:txBody>
          <a:bodyPr spcFirstLastPara="1" wrap="square" lIns="91425" tIns="0" rIns="91425" bIns="0"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07" name="Google Shape;107;p13"/>
          <p:cNvSpPr txBox="1">
            <a:spLocks noGrp="1"/>
          </p:cNvSpPr>
          <p:nvPr>
            <p:ph type="subTitle" idx="14"/>
          </p:nvPr>
        </p:nvSpPr>
        <p:spPr>
          <a:xfrm>
            <a:off x="5903488" y="1639525"/>
            <a:ext cx="2279100" cy="447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3"/>
          <p:cNvSpPr txBox="1">
            <a:spLocks noGrp="1"/>
          </p:cNvSpPr>
          <p:nvPr>
            <p:ph type="subTitle" idx="15"/>
          </p:nvPr>
        </p:nvSpPr>
        <p:spPr>
          <a:xfrm>
            <a:off x="5903488" y="1315500"/>
            <a:ext cx="2279100" cy="324000"/>
          </a:xfrm>
          <a:prstGeom prst="rect">
            <a:avLst/>
          </a:prstGeom>
        </p:spPr>
        <p:txBody>
          <a:bodyPr spcFirstLastPara="1" wrap="square" lIns="91425" tIns="0" rIns="91425" bIns="0" anchor="t" anchorCtr="0">
            <a:noAutofit/>
          </a:bodyPr>
          <a:lstStyle>
            <a:lvl1pPr marL="0" marR="0" lvl="0" indent="0" algn="l"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9" name="Google Shape;109;p13"/>
          <p:cNvSpPr txBox="1">
            <a:spLocks noGrp="1"/>
          </p:cNvSpPr>
          <p:nvPr>
            <p:ph type="title" idx="16" hasCustomPrompt="1"/>
          </p:nvPr>
        </p:nvSpPr>
        <p:spPr>
          <a:xfrm>
            <a:off x="4880188" y="2581975"/>
            <a:ext cx="829200" cy="525000"/>
          </a:xfrm>
          <a:prstGeom prst="rect">
            <a:avLst/>
          </a:prstGeom>
        </p:spPr>
        <p:txBody>
          <a:bodyPr spcFirstLastPara="1" wrap="square" lIns="91425" tIns="0" rIns="91425" bIns="0"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10" name="Google Shape;110;p13"/>
          <p:cNvSpPr txBox="1">
            <a:spLocks noGrp="1"/>
          </p:cNvSpPr>
          <p:nvPr>
            <p:ph type="subTitle" idx="17"/>
          </p:nvPr>
        </p:nvSpPr>
        <p:spPr>
          <a:xfrm>
            <a:off x="5903488" y="2782688"/>
            <a:ext cx="2279100" cy="447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1" name="Google Shape;111;p13"/>
          <p:cNvSpPr txBox="1">
            <a:spLocks noGrp="1"/>
          </p:cNvSpPr>
          <p:nvPr>
            <p:ph type="subTitle" idx="18"/>
          </p:nvPr>
        </p:nvSpPr>
        <p:spPr>
          <a:xfrm>
            <a:off x="5903488" y="2458663"/>
            <a:ext cx="2279100" cy="324000"/>
          </a:xfrm>
          <a:prstGeom prst="rect">
            <a:avLst/>
          </a:prstGeom>
        </p:spPr>
        <p:txBody>
          <a:bodyPr spcFirstLastPara="1" wrap="square" lIns="91425" tIns="0" rIns="91425" bIns="0" anchor="t" anchorCtr="0">
            <a:noAutofit/>
          </a:bodyPr>
          <a:lstStyle>
            <a:lvl1pPr marL="0" marR="0" lvl="0" indent="0" algn="l"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2" name="Google Shape;112;p13"/>
          <p:cNvSpPr txBox="1">
            <a:spLocks noGrp="1"/>
          </p:cNvSpPr>
          <p:nvPr>
            <p:ph type="title" idx="19" hasCustomPrompt="1"/>
          </p:nvPr>
        </p:nvSpPr>
        <p:spPr>
          <a:xfrm>
            <a:off x="4880188" y="3725125"/>
            <a:ext cx="829200" cy="525000"/>
          </a:xfrm>
          <a:prstGeom prst="rect">
            <a:avLst/>
          </a:prstGeom>
        </p:spPr>
        <p:txBody>
          <a:bodyPr spcFirstLastPara="1" wrap="square" lIns="91425" tIns="0" rIns="91425" bIns="0"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13" name="Google Shape;113;p13"/>
          <p:cNvSpPr txBox="1">
            <a:spLocks noGrp="1"/>
          </p:cNvSpPr>
          <p:nvPr>
            <p:ph type="subTitle" idx="20"/>
          </p:nvPr>
        </p:nvSpPr>
        <p:spPr>
          <a:xfrm>
            <a:off x="5903488" y="3925838"/>
            <a:ext cx="2279100" cy="447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4" name="Google Shape;114;p13"/>
          <p:cNvSpPr txBox="1">
            <a:spLocks noGrp="1"/>
          </p:cNvSpPr>
          <p:nvPr>
            <p:ph type="subTitle" idx="21"/>
          </p:nvPr>
        </p:nvSpPr>
        <p:spPr>
          <a:xfrm>
            <a:off x="5903488" y="3601813"/>
            <a:ext cx="2279100" cy="324000"/>
          </a:xfrm>
          <a:prstGeom prst="rect">
            <a:avLst/>
          </a:prstGeom>
        </p:spPr>
        <p:txBody>
          <a:bodyPr spcFirstLastPara="1" wrap="square" lIns="91425" tIns="0" rIns="91425" bIns="0" anchor="t" anchorCtr="0">
            <a:noAutofit/>
          </a:bodyPr>
          <a:lstStyle>
            <a:lvl1pPr marL="0" marR="0" lvl="0" indent="0" algn="l"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11">
    <p:spTree>
      <p:nvGrpSpPr>
        <p:cNvPr id="1" name="Shape 115"/>
        <p:cNvGrpSpPr/>
        <p:nvPr/>
      </p:nvGrpSpPr>
      <p:grpSpPr>
        <a:xfrm>
          <a:off x="0" y="0"/>
          <a:ext cx="0" cy="0"/>
          <a:chOff x="0" y="0"/>
          <a:chExt cx="0" cy="0"/>
        </a:xfrm>
      </p:grpSpPr>
      <p:sp>
        <p:nvSpPr>
          <p:cNvPr id="116" name="Google Shape;116;p14"/>
          <p:cNvSpPr/>
          <p:nvPr/>
        </p:nvSpPr>
        <p:spPr>
          <a:xfrm rot="10800000" flipH="1">
            <a:off x="4275738" y="3548775"/>
            <a:ext cx="5265450" cy="4392325"/>
          </a:xfrm>
          <a:custGeom>
            <a:avLst/>
            <a:gdLst/>
            <a:ahLst/>
            <a:cxnLst/>
            <a:rect l="l" t="t" r="r" b="b"/>
            <a:pathLst>
              <a:path w="210618" h="175693" extrusionOk="0">
                <a:moveTo>
                  <a:pt x="102516" y="1"/>
                </a:moveTo>
                <a:cubicBezTo>
                  <a:pt x="96495" y="1"/>
                  <a:pt x="90441" y="554"/>
                  <a:pt x="84427" y="1697"/>
                </a:cubicBezTo>
                <a:cubicBezTo>
                  <a:pt x="72319" y="4032"/>
                  <a:pt x="60644" y="8535"/>
                  <a:pt x="50136" y="15006"/>
                </a:cubicBezTo>
                <a:cubicBezTo>
                  <a:pt x="44465" y="18509"/>
                  <a:pt x="39128" y="22578"/>
                  <a:pt x="34225" y="27182"/>
                </a:cubicBezTo>
                <a:cubicBezTo>
                  <a:pt x="32790" y="28549"/>
                  <a:pt x="31356" y="29984"/>
                  <a:pt x="29988" y="31418"/>
                </a:cubicBezTo>
                <a:cubicBezTo>
                  <a:pt x="24184" y="37556"/>
                  <a:pt x="19181" y="44394"/>
                  <a:pt x="15145" y="51766"/>
                </a:cubicBezTo>
                <a:cubicBezTo>
                  <a:pt x="4037" y="72014"/>
                  <a:pt x="0" y="96898"/>
                  <a:pt x="2836" y="120248"/>
                </a:cubicBezTo>
                <a:cubicBezTo>
                  <a:pt x="4170" y="131089"/>
                  <a:pt x="6705" y="142164"/>
                  <a:pt x="12142" y="151804"/>
                </a:cubicBezTo>
                <a:cubicBezTo>
                  <a:pt x="16546" y="159610"/>
                  <a:pt x="23017" y="166415"/>
                  <a:pt x="31189" y="170117"/>
                </a:cubicBezTo>
                <a:cubicBezTo>
                  <a:pt x="36909" y="172706"/>
                  <a:pt x="42667" y="173632"/>
                  <a:pt x="48453" y="173632"/>
                </a:cubicBezTo>
                <a:cubicBezTo>
                  <a:pt x="63006" y="173632"/>
                  <a:pt x="77733" y="167774"/>
                  <a:pt x="92447" y="167774"/>
                </a:cubicBezTo>
                <a:cubicBezTo>
                  <a:pt x="92765" y="167774"/>
                  <a:pt x="93083" y="167777"/>
                  <a:pt x="93400" y="167782"/>
                </a:cubicBezTo>
                <a:cubicBezTo>
                  <a:pt x="101606" y="167916"/>
                  <a:pt x="109612" y="170084"/>
                  <a:pt x="117551" y="172185"/>
                </a:cubicBezTo>
                <a:lnTo>
                  <a:pt x="118051" y="172319"/>
                </a:lnTo>
                <a:cubicBezTo>
                  <a:pt x="125632" y="174299"/>
                  <a:pt x="133617" y="175692"/>
                  <a:pt x="141543" y="175692"/>
                </a:cubicBezTo>
                <a:cubicBezTo>
                  <a:pt x="147639" y="175692"/>
                  <a:pt x="153699" y="174868"/>
                  <a:pt x="159514" y="172852"/>
                </a:cubicBezTo>
                <a:cubicBezTo>
                  <a:pt x="171756" y="168649"/>
                  <a:pt x="182764" y="160310"/>
                  <a:pt x="190570" y="150003"/>
                </a:cubicBezTo>
                <a:cubicBezTo>
                  <a:pt x="210617" y="123450"/>
                  <a:pt x="208182" y="84556"/>
                  <a:pt x="193906" y="56036"/>
                </a:cubicBezTo>
                <a:cubicBezTo>
                  <a:pt x="176703" y="21717"/>
                  <a:pt x="140250" y="1"/>
                  <a:pt x="102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4"/>
          <p:cNvSpPr/>
          <p:nvPr/>
        </p:nvSpPr>
        <p:spPr>
          <a:xfrm flipH="1">
            <a:off x="-1361750" y="-1789825"/>
            <a:ext cx="5067000" cy="4378600"/>
          </a:xfrm>
          <a:custGeom>
            <a:avLst/>
            <a:gdLst/>
            <a:ahLst/>
            <a:cxnLst/>
            <a:rect l="l" t="t" r="r" b="b"/>
            <a:pathLst>
              <a:path w="202680" h="175144" extrusionOk="0">
                <a:moveTo>
                  <a:pt x="99080" y="0"/>
                </a:moveTo>
                <a:cubicBezTo>
                  <a:pt x="96717" y="0"/>
                  <a:pt x="94347" y="89"/>
                  <a:pt x="91972" y="270"/>
                </a:cubicBezTo>
                <a:cubicBezTo>
                  <a:pt x="79999" y="1185"/>
                  <a:pt x="68212" y="4272"/>
                  <a:pt x="57355" y="9405"/>
                </a:cubicBezTo>
                <a:cubicBezTo>
                  <a:pt x="51477" y="12197"/>
                  <a:pt x="45878" y="15578"/>
                  <a:pt x="40667" y="19471"/>
                </a:cubicBezTo>
                <a:cubicBezTo>
                  <a:pt x="39085" y="20634"/>
                  <a:pt x="37580" y="21828"/>
                  <a:pt x="36091" y="23100"/>
                </a:cubicBezTo>
                <a:cubicBezTo>
                  <a:pt x="29825" y="28389"/>
                  <a:pt x="24242" y="34453"/>
                  <a:pt x="19527" y="41169"/>
                </a:cubicBezTo>
                <a:cubicBezTo>
                  <a:pt x="6592" y="59563"/>
                  <a:pt x="0" y="83200"/>
                  <a:pt x="218" y="106076"/>
                </a:cubicBezTo>
                <a:cubicBezTo>
                  <a:pt x="311" y="116700"/>
                  <a:pt x="1551" y="127697"/>
                  <a:pt x="5724" y="137561"/>
                </a:cubicBezTo>
                <a:cubicBezTo>
                  <a:pt x="9136" y="145579"/>
                  <a:pt x="14688" y="152869"/>
                  <a:pt x="22164" y="157336"/>
                </a:cubicBezTo>
                <a:cubicBezTo>
                  <a:pt x="29637" y="161789"/>
                  <a:pt x="37548" y="162990"/>
                  <a:pt x="45635" y="162990"/>
                </a:cubicBezTo>
                <a:cubicBezTo>
                  <a:pt x="55114" y="162990"/>
                  <a:pt x="64834" y="161339"/>
                  <a:pt x="74371" y="161339"/>
                </a:cubicBezTo>
                <a:cubicBezTo>
                  <a:pt x="77129" y="161339"/>
                  <a:pt x="79872" y="161478"/>
                  <a:pt x="82589" y="161833"/>
                </a:cubicBezTo>
                <a:cubicBezTo>
                  <a:pt x="90561" y="162857"/>
                  <a:pt x="98068" y="165819"/>
                  <a:pt x="105497" y="168735"/>
                </a:cubicBezTo>
                <a:cubicBezTo>
                  <a:pt x="105652" y="168813"/>
                  <a:pt x="105822" y="168875"/>
                  <a:pt x="105977" y="168921"/>
                </a:cubicBezTo>
                <a:cubicBezTo>
                  <a:pt x="115168" y="172487"/>
                  <a:pt x="125119" y="175143"/>
                  <a:pt x="135046" y="175143"/>
                </a:cubicBezTo>
                <a:cubicBezTo>
                  <a:pt x="138721" y="175143"/>
                  <a:pt x="142394" y="174779"/>
                  <a:pt x="146023" y="173962"/>
                </a:cubicBezTo>
                <a:cubicBezTo>
                  <a:pt x="158338" y="171217"/>
                  <a:pt x="169892" y="164330"/>
                  <a:pt x="178547" y="155211"/>
                </a:cubicBezTo>
                <a:cubicBezTo>
                  <a:pt x="200803" y="131729"/>
                  <a:pt x="202680" y="93824"/>
                  <a:pt x="191963" y="64681"/>
                </a:cubicBezTo>
                <a:cubicBezTo>
                  <a:pt x="177833" y="26295"/>
                  <a:pt x="139686" y="0"/>
                  <a:pt x="990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4"/>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9" name="Google Shape;119;p14"/>
          <p:cNvSpPr txBox="1">
            <a:spLocks noGrp="1"/>
          </p:cNvSpPr>
          <p:nvPr>
            <p:ph type="subTitle" idx="1"/>
          </p:nvPr>
        </p:nvSpPr>
        <p:spPr>
          <a:xfrm>
            <a:off x="2034744" y="3838450"/>
            <a:ext cx="1950900" cy="6783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0" name="Google Shape;120;p14"/>
          <p:cNvSpPr txBox="1">
            <a:spLocks noGrp="1"/>
          </p:cNvSpPr>
          <p:nvPr>
            <p:ph type="subTitle" idx="2"/>
          </p:nvPr>
        </p:nvSpPr>
        <p:spPr>
          <a:xfrm>
            <a:off x="2034727" y="3470025"/>
            <a:ext cx="1950900" cy="324000"/>
          </a:xfrm>
          <a:prstGeom prst="rect">
            <a:avLst/>
          </a:prstGeom>
        </p:spPr>
        <p:txBody>
          <a:bodyPr spcFirstLastPara="1" wrap="square" lIns="91425" tIns="0" rIns="91425" bIns="0" anchor="t" anchorCtr="0">
            <a:noAutofit/>
          </a:bodyPr>
          <a:lstStyle>
            <a:lvl1pPr marL="0" marR="0" lvl="0" indent="0" algn="ctr"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1" name="Google Shape;121;p14"/>
          <p:cNvSpPr txBox="1">
            <a:spLocks noGrp="1"/>
          </p:cNvSpPr>
          <p:nvPr>
            <p:ph type="subTitle" idx="3"/>
          </p:nvPr>
        </p:nvSpPr>
        <p:spPr>
          <a:xfrm>
            <a:off x="5158369" y="3838450"/>
            <a:ext cx="1950900" cy="6783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2" name="Google Shape;122;p14"/>
          <p:cNvSpPr txBox="1">
            <a:spLocks noGrp="1"/>
          </p:cNvSpPr>
          <p:nvPr>
            <p:ph type="subTitle" idx="4"/>
          </p:nvPr>
        </p:nvSpPr>
        <p:spPr>
          <a:xfrm>
            <a:off x="5158352" y="3470025"/>
            <a:ext cx="1950900" cy="324000"/>
          </a:xfrm>
          <a:prstGeom prst="rect">
            <a:avLst/>
          </a:prstGeom>
        </p:spPr>
        <p:txBody>
          <a:bodyPr spcFirstLastPara="1" wrap="square" lIns="91425" tIns="0" rIns="91425" bIns="0" anchor="t" anchorCtr="0">
            <a:noAutofit/>
          </a:bodyPr>
          <a:lstStyle>
            <a:lvl1pPr marL="0" marR="0" lvl="0" indent="0" algn="ctr"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13">
    <p:spTree>
      <p:nvGrpSpPr>
        <p:cNvPr id="1" name="Shape 123"/>
        <p:cNvGrpSpPr/>
        <p:nvPr/>
      </p:nvGrpSpPr>
      <p:grpSpPr>
        <a:xfrm>
          <a:off x="0" y="0"/>
          <a:ext cx="0" cy="0"/>
          <a:chOff x="0" y="0"/>
          <a:chExt cx="0" cy="0"/>
        </a:xfrm>
      </p:grpSpPr>
      <p:sp>
        <p:nvSpPr>
          <p:cNvPr id="124" name="Google Shape;124;p15"/>
          <p:cNvSpPr/>
          <p:nvPr/>
        </p:nvSpPr>
        <p:spPr>
          <a:xfrm>
            <a:off x="3655899" y="2650081"/>
            <a:ext cx="6262576" cy="6473967"/>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flipH="1">
            <a:off x="2768575" y="-2943500"/>
            <a:ext cx="4265575" cy="3682475"/>
          </a:xfrm>
          <a:custGeom>
            <a:avLst/>
            <a:gdLst/>
            <a:ahLst/>
            <a:cxnLst/>
            <a:rect l="l" t="t" r="r" b="b"/>
            <a:pathLst>
              <a:path w="170623" h="147299" extrusionOk="0">
                <a:moveTo>
                  <a:pt x="56856" y="1"/>
                </a:moveTo>
                <a:cubicBezTo>
                  <a:pt x="53690" y="1"/>
                  <a:pt x="50526" y="320"/>
                  <a:pt x="47401" y="1039"/>
                </a:cubicBezTo>
                <a:cubicBezTo>
                  <a:pt x="37060" y="3374"/>
                  <a:pt x="27353" y="9211"/>
                  <a:pt x="20081" y="16917"/>
                </a:cubicBezTo>
                <a:cubicBezTo>
                  <a:pt x="1468" y="36764"/>
                  <a:pt x="0" y="68687"/>
                  <a:pt x="9140" y="93171"/>
                </a:cubicBezTo>
                <a:cubicBezTo>
                  <a:pt x="21108" y="125338"/>
                  <a:pt x="53132" y="147299"/>
                  <a:pt x="87189" y="147299"/>
                </a:cubicBezTo>
                <a:cubicBezTo>
                  <a:pt x="89298" y="147299"/>
                  <a:pt x="91414" y="147214"/>
                  <a:pt x="93534" y="147043"/>
                </a:cubicBezTo>
                <a:cubicBezTo>
                  <a:pt x="103574" y="146276"/>
                  <a:pt x="113481" y="143641"/>
                  <a:pt x="122621" y="139271"/>
                </a:cubicBezTo>
                <a:cubicBezTo>
                  <a:pt x="127558" y="136936"/>
                  <a:pt x="132262" y="134034"/>
                  <a:pt x="136631" y="130732"/>
                </a:cubicBezTo>
                <a:cubicBezTo>
                  <a:pt x="137932" y="129731"/>
                  <a:pt x="139233" y="128697"/>
                  <a:pt x="140467" y="127663"/>
                </a:cubicBezTo>
                <a:cubicBezTo>
                  <a:pt x="145738" y="123193"/>
                  <a:pt x="150408" y="118056"/>
                  <a:pt x="154344" y="112385"/>
                </a:cubicBezTo>
                <a:cubicBezTo>
                  <a:pt x="165152" y="96907"/>
                  <a:pt x="170622" y="76960"/>
                  <a:pt x="170355" y="57713"/>
                </a:cubicBezTo>
                <a:cubicBezTo>
                  <a:pt x="170289" y="48739"/>
                  <a:pt x="169155" y="39466"/>
                  <a:pt x="165685" y="31227"/>
                </a:cubicBezTo>
                <a:cubicBezTo>
                  <a:pt x="162783" y="24455"/>
                  <a:pt x="158113" y="18318"/>
                  <a:pt x="151775" y="14615"/>
                </a:cubicBezTo>
                <a:cubicBezTo>
                  <a:pt x="145562" y="10953"/>
                  <a:pt x="139001" y="9947"/>
                  <a:pt x="132297" y="9947"/>
                </a:cubicBezTo>
                <a:cubicBezTo>
                  <a:pt x="124132" y="9947"/>
                  <a:pt x="115757" y="11439"/>
                  <a:pt x="107545" y="11439"/>
                </a:cubicBezTo>
                <a:cubicBezTo>
                  <a:pt x="105306" y="11439"/>
                  <a:pt x="103079" y="11328"/>
                  <a:pt x="100872" y="11046"/>
                </a:cubicBezTo>
                <a:cubicBezTo>
                  <a:pt x="94134" y="10145"/>
                  <a:pt x="87796" y="7710"/>
                  <a:pt x="81559" y="5275"/>
                </a:cubicBezTo>
                <a:cubicBezTo>
                  <a:pt x="81425" y="5242"/>
                  <a:pt x="81258" y="5142"/>
                  <a:pt x="81125" y="5108"/>
                </a:cubicBezTo>
                <a:cubicBezTo>
                  <a:pt x="73449" y="2188"/>
                  <a:pt x="65145" y="1"/>
                  <a:pt x="568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body" idx="1"/>
          </p:nvPr>
        </p:nvSpPr>
        <p:spPr>
          <a:xfrm>
            <a:off x="714175" y="1073100"/>
            <a:ext cx="7715700" cy="3534900"/>
          </a:xfrm>
          <a:prstGeom prst="rect">
            <a:avLst/>
          </a:prstGeom>
        </p:spPr>
        <p:txBody>
          <a:bodyPr spcFirstLastPara="1" wrap="square" lIns="91425" tIns="0" rIns="91425" bIns="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128"/>
        <p:cNvGrpSpPr/>
        <p:nvPr/>
      </p:nvGrpSpPr>
      <p:grpSpPr>
        <a:xfrm>
          <a:off x="0" y="0"/>
          <a:ext cx="0" cy="0"/>
          <a:chOff x="0" y="0"/>
          <a:chExt cx="0" cy="0"/>
        </a:xfrm>
      </p:grpSpPr>
      <p:sp>
        <p:nvSpPr>
          <p:cNvPr id="129" name="Google Shape;129;p16"/>
          <p:cNvSpPr/>
          <p:nvPr/>
        </p:nvSpPr>
        <p:spPr>
          <a:xfrm rot="-552817" flipH="1">
            <a:off x="-655913" y="2863027"/>
            <a:ext cx="4140543" cy="4279965"/>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644"/>
                  <a:pt x="111847" y="17868"/>
                  <a:pt x="98471" y="9262"/>
                </a:cubicBezTo>
                <a:cubicBezTo>
                  <a:pt x="92233" y="5292"/>
                  <a:pt x="85362" y="1857"/>
                  <a:pt x="78023" y="556"/>
                </a:cubicBezTo>
                <a:cubicBezTo>
                  <a:pt x="76058" y="193"/>
                  <a:pt x="74053" y="1"/>
                  <a:pt x="72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p:nvPr/>
        </p:nvSpPr>
        <p:spPr>
          <a:xfrm>
            <a:off x="6090175" y="-1361775"/>
            <a:ext cx="3319332" cy="2908270"/>
          </a:xfrm>
          <a:custGeom>
            <a:avLst/>
            <a:gdLst/>
            <a:ahLst/>
            <a:cxnLst/>
            <a:rect l="l" t="t" r="r" b="b"/>
            <a:pathLst>
              <a:path w="106877" h="93649" extrusionOk="0">
                <a:moveTo>
                  <a:pt x="52589" y="0"/>
                </a:moveTo>
                <a:cubicBezTo>
                  <a:pt x="46643" y="0"/>
                  <a:pt x="40692" y="1034"/>
                  <a:pt x="35125" y="3047"/>
                </a:cubicBezTo>
                <a:cubicBezTo>
                  <a:pt x="31890" y="4215"/>
                  <a:pt x="28821" y="5682"/>
                  <a:pt x="25885" y="7450"/>
                </a:cubicBezTo>
                <a:cubicBezTo>
                  <a:pt x="25018" y="8017"/>
                  <a:pt x="24151" y="8551"/>
                  <a:pt x="23317" y="9118"/>
                </a:cubicBezTo>
                <a:cubicBezTo>
                  <a:pt x="19781" y="11586"/>
                  <a:pt x="16545" y="14522"/>
                  <a:pt x="13777" y="17758"/>
                </a:cubicBezTo>
                <a:cubicBezTo>
                  <a:pt x="6105" y="26731"/>
                  <a:pt x="1501" y="38739"/>
                  <a:pt x="467" y="50714"/>
                </a:cubicBezTo>
                <a:cubicBezTo>
                  <a:pt x="0" y="56285"/>
                  <a:pt x="100" y="62089"/>
                  <a:pt x="1701" y="67426"/>
                </a:cubicBezTo>
                <a:cubicBezTo>
                  <a:pt x="3136" y="71796"/>
                  <a:pt x="5638" y="75899"/>
                  <a:pt x="9340" y="78601"/>
                </a:cubicBezTo>
                <a:cubicBezTo>
                  <a:pt x="18580" y="85373"/>
                  <a:pt x="30322" y="81570"/>
                  <a:pt x="40696" y="83938"/>
                </a:cubicBezTo>
                <a:cubicBezTo>
                  <a:pt x="44832" y="84906"/>
                  <a:pt x="48568" y="86807"/>
                  <a:pt x="52338" y="88708"/>
                </a:cubicBezTo>
                <a:lnTo>
                  <a:pt x="52571" y="88808"/>
                </a:lnTo>
                <a:cubicBezTo>
                  <a:pt x="57968" y="91507"/>
                  <a:pt x="63969" y="93649"/>
                  <a:pt x="70060" y="93649"/>
                </a:cubicBezTo>
                <a:cubicBezTo>
                  <a:pt x="71123" y="93649"/>
                  <a:pt x="72188" y="93584"/>
                  <a:pt x="73252" y="93445"/>
                </a:cubicBezTo>
                <a:cubicBezTo>
                  <a:pt x="79857" y="92611"/>
                  <a:pt x="86228" y="89609"/>
                  <a:pt x="91199" y="85273"/>
                </a:cubicBezTo>
                <a:cubicBezTo>
                  <a:pt x="104008" y="74098"/>
                  <a:pt x="106877" y="54384"/>
                  <a:pt x="102707" y="38606"/>
                </a:cubicBezTo>
                <a:cubicBezTo>
                  <a:pt x="96903" y="16623"/>
                  <a:pt x="76388" y="412"/>
                  <a:pt x="53672" y="12"/>
                </a:cubicBezTo>
                <a:cubicBezTo>
                  <a:pt x="53311" y="4"/>
                  <a:pt x="52950" y="0"/>
                  <a:pt x="525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6"/>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2" name="Google Shape;132;p16"/>
          <p:cNvSpPr txBox="1">
            <a:spLocks noGrp="1"/>
          </p:cNvSpPr>
          <p:nvPr>
            <p:ph type="subTitle" idx="1"/>
          </p:nvPr>
        </p:nvSpPr>
        <p:spPr>
          <a:xfrm>
            <a:off x="1272314" y="3178225"/>
            <a:ext cx="1950900" cy="9198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3" name="Google Shape;133;p16"/>
          <p:cNvSpPr txBox="1">
            <a:spLocks noGrp="1"/>
          </p:cNvSpPr>
          <p:nvPr>
            <p:ph type="subTitle" idx="2"/>
          </p:nvPr>
        </p:nvSpPr>
        <p:spPr>
          <a:xfrm>
            <a:off x="1272315" y="2819050"/>
            <a:ext cx="1950900" cy="324000"/>
          </a:xfrm>
          <a:prstGeom prst="rect">
            <a:avLst/>
          </a:prstGeom>
        </p:spPr>
        <p:txBody>
          <a:bodyPr spcFirstLastPara="1" wrap="square" lIns="91425" tIns="0" rIns="91425" bIns="0" anchor="t" anchorCtr="0">
            <a:noAutofit/>
          </a:bodyPr>
          <a:lstStyle>
            <a:lvl1pPr marL="0" marR="0" lvl="0" indent="0" algn="ctr"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4" name="Google Shape;134;p16"/>
          <p:cNvSpPr txBox="1">
            <a:spLocks noGrp="1"/>
          </p:cNvSpPr>
          <p:nvPr>
            <p:ph type="subTitle" idx="3"/>
          </p:nvPr>
        </p:nvSpPr>
        <p:spPr>
          <a:xfrm>
            <a:off x="3596560" y="3178225"/>
            <a:ext cx="1950900" cy="9198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5" name="Google Shape;135;p16"/>
          <p:cNvSpPr txBox="1">
            <a:spLocks noGrp="1"/>
          </p:cNvSpPr>
          <p:nvPr>
            <p:ph type="subTitle" idx="4"/>
          </p:nvPr>
        </p:nvSpPr>
        <p:spPr>
          <a:xfrm>
            <a:off x="3596555" y="2819050"/>
            <a:ext cx="1950900" cy="324000"/>
          </a:xfrm>
          <a:prstGeom prst="rect">
            <a:avLst/>
          </a:prstGeom>
        </p:spPr>
        <p:txBody>
          <a:bodyPr spcFirstLastPara="1" wrap="square" lIns="91425" tIns="0" rIns="91425" bIns="0" anchor="t" anchorCtr="0">
            <a:noAutofit/>
          </a:bodyPr>
          <a:lstStyle>
            <a:lvl1pPr marL="0" marR="0" lvl="0" indent="0" algn="ctr"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6" name="Google Shape;136;p16"/>
          <p:cNvSpPr txBox="1">
            <a:spLocks noGrp="1"/>
          </p:cNvSpPr>
          <p:nvPr>
            <p:ph type="subTitle" idx="5"/>
          </p:nvPr>
        </p:nvSpPr>
        <p:spPr>
          <a:xfrm>
            <a:off x="5920786" y="3178225"/>
            <a:ext cx="1950900" cy="9198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7" name="Google Shape;137;p16"/>
          <p:cNvSpPr txBox="1">
            <a:spLocks noGrp="1"/>
          </p:cNvSpPr>
          <p:nvPr>
            <p:ph type="subTitle" idx="6"/>
          </p:nvPr>
        </p:nvSpPr>
        <p:spPr>
          <a:xfrm>
            <a:off x="5920781" y="2819050"/>
            <a:ext cx="1950900" cy="324000"/>
          </a:xfrm>
          <a:prstGeom prst="rect">
            <a:avLst/>
          </a:prstGeom>
        </p:spPr>
        <p:txBody>
          <a:bodyPr spcFirstLastPara="1" wrap="square" lIns="91425" tIns="0" rIns="91425" bIns="0" anchor="t" anchorCtr="0">
            <a:noAutofit/>
          </a:bodyPr>
          <a:lstStyle>
            <a:lvl1pPr marL="0" marR="0" lvl="0" indent="0" algn="ctr"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10">
    <p:spTree>
      <p:nvGrpSpPr>
        <p:cNvPr id="1" name="Shape 138"/>
        <p:cNvGrpSpPr/>
        <p:nvPr/>
      </p:nvGrpSpPr>
      <p:grpSpPr>
        <a:xfrm>
          <a:off x="0" y="0"/>
          <a:ext cx="0" cy="0"/>
          <a:chOff x="0" y="0"/>
          <a:chExt cx="0" cy="0"/>
        </a:xfrm>
      </p:grpSpPr>
      <p:sp>
        <p:nvSpPr>
          <p:cNvPr id="139" name="Google Shape;139;p17"/>
          <p:cNvSpPr/>
          <p:nvPr/>
        </p:nvSpPr>
        <p:spPr>
          <a:xfrm>
            <a:off x="4491000" y="-2595675"/>
            <a:ext cx="4265575" cy="3682475"/>
          </a:xfrm>
          <a:custGeom>
            <a:avLst/>
            <a:gdLst/>
            <a:ahLst/>
            <a:cxnLst/>
            <a:rect l="l" t="t" r="r" b="b"/>
            <a:pathLst>
              <a:path w="170623" h="147299" extrusionOk="0">
                <a:moveTo>
                  <a:pt x="56856" y="1"/>
                </a:moveTo>
                <a:cubicBezTo>
                  <a:pt x="53690" y="1"/>
                  <a:pt x="50526" y="320"/>
                  <a:pt x="47401" y="1039"/>
                </a:cubicBezTo>
                <a:cubicBezTo>
                  <a:pt x="37060" y="3374"/>
                  <a:pt x="27353" y="9211"/>
                  <a:pt x="20081" y="16917"/>
                </a:cubicBezTo>
                <a:cubicBezTo>
                  <a:pt x="1468" y="36764"/>
                  <a:pt x="0" y="68687"/>
                  <a:pt x="9140" y="93171"/>
                </a:cubicBezTo>
                <a:cubicBezTo>
                  <a:pt x="21108" y="125338"/>
                  <a:pt x="53132" y="147299"/>
                  <a:pt x="87189" y="147299"/>
                </a:cubicBezTo>
                <a:cubicBezTo>
                  <a:pt x="89298" y="147299"/>
                  <a:pt x="91414" y="147214"/>
                  <a:pt x="93534" y="147043"/>
                </a:cubicBezTo>
                <a:cubicBezTo>
                  <a:pt x="103574" y="146276"/>
                  <a:pt x="113481" y="143641"/>
                  <a:pt x="122621" y="139271"/>
                </a:cubicBezTo>
                <a:cubicBezTo>
                  <a:pt x="127558" y="136936"/>
                  <a:pt x="132262" y="134034"/>
                  <a:pt x="136631" y="130732"/>
                </a:cubicBezTo>
                <a:cubicBezTo>
                  <a:pt x="137932" y="129731"/>
                  <a:pt x="139233" y="128697"/>
                  <a:pt x="140467" y="127663"/>
                </a:cubicBezTo>
                <a:cubicBezTo>
                  <a:pt x="145738" y="123193"/>
                  <a:pt x="150408" y="118056"/>
                  <a:pt x="154344" y="112385"/>
                </a:cubicBezTo>
                <a:cubicBezTo>
                  <a:pt x="165152" y="96907"/>
                  <a:pt x="170622" y="76960"/>
                  <a:pt x="170355" y="57713"/>
                </a:cubicBezTo>
                <a:cubicBezTo>
                  <a:pt x="170289" y="48739"/>
                  <a:pt x="169155" y="39466"/>
                  <a:pt x="165685" y="31227"/>
                </a:cubicBezTo>
                <a:cubicBezTo>
                  <a:pt x="162783" y="24455"/>
                  <a:pt x="158113" y="18318"/>
                  <a:pt x="151775" y="14615"/>
                </a:cubicBezTo>
                <a:cubicBezTo>
                  <a:pt x="145562" y="10953"/>
                  <a:pt x="139001" y="9947"/>
                  <a:pt x="132297" y="9947"/>
                </a:cubicBezTo>
                <a:cubicBezTo>
                  <a:pt x="124132" y="9947"/>
                  <a:pt x="115757" y="11439"/>
                  <a:pt x="107545" y="11439"/>
                </a:cubicBezTo>
                <a:cubicBezTo>
                  <a:pt x="105306" y="11439"/>
                  <a:pt x="103079" y="11328"/>
                  <a:pt x="100872" y="11046"/>
                </a:cubicBezTo>
                <a:cubicBezTo>
                  <a:pt x="94134" y="10145"/>
                  <a:pt x="87796" y="7710"/>
                  <a:pt x="81559" y="5275"/>
                </a:cubicBezTo>
                <a:cubicBezTo>
                  <a:pt x="81425" y="5242"/>
                  <a:pt x="81258" y="5142"/>
                  <a:pt x="81125" y="5108"/>
                </a:cubicBezTo>
                <a:cubicBezTo>
                  <a:pt x="73449" y="2188"/>
                  <a:pt x="65145" y="1"/>
                  <a:pt x="568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rot="10800000">
            <a:off x="-606837" y="3548775"/>
            <a:ext cx="5265450" cy="4392325"/>
          </a:xfrm>
          <a:custGeom>
            <a:avLst/>
            <a:gdLst/>
            <a:ahLst/>
            <a:cxnLst/>
            <a:rect l="l" t="t" r="r" b="b"/>
            <a:pathLst>
              <a:path w="210618" h="175693" extrusionOk="0">
                <a:moveTo>
                  <a:pt x="102516" y="1"/>
                </a:moveTo>
                <a:cubicBezTo>
                  <a:pt x="96495" y="1"/>
                  <a:pt x="90441" y="554"/>
                  <a:pt x="84427" y="1697"/>
                </a:cubicBezTo>
                <a:cubicBezTo>
                  <a:pt x="72319" y="4032"/>
                  <a:pt x="60644" y="8535"/>
                  <a:pt x="50136" y="15006"/>
                </a:cubicBezTo>
                <a:cubicBezTo>
                  <a:pt x="44465" y="18509"/>
                  <a:pt x="39128" y="22578"/>
                  <a:pt x="34225" y="27182"/>
                </a:cubicBezTo>
                <a:cubicBezTo>
                  <a:pt x="32790" y="28549"/>
                  <a:pt x="31356" y="29984"/>
                  <a:pt x="29988" y="31418"/>
                </a:cubicBezTo>
                <a:cubicBezTo>
                  <a:pt x="24184" y="37556"/>
                  <a:pt x="19181" y="44394"/>
                  <a:pt x="15145" y="51766"/>
                </a:cubicBezTo>
                <a:cubicBezTo>
                  <a:pt x="4037" y="72014"/>
                  <a:pt x="0" y="96898"/>
                  <a:pt x="2836" y="120248"/>
                </a:cubicBezTo>
                <a:cubicBezTo>
                  <a:pt x="4170" y="131089"/>
                  <a:pt x="6705" y="142164"/>
                  <a:pt x="12142" y="151804"/>
                </a:cubicBezTo>
                <a:cubicBezTo>
                  <a:pt x="16546" y="159610"/>
                  <a:pt x="23017" y="166415"/>
                  <a:pt x="31189" y="170117"/>
                </a:cubicBezTo>
                <a:cubicBezTo>
                  <a:pt x="36909" y="172706"/>
                  <a:pt x="42667" y="173632"/>
                  <a:pt x="48453" y="173632"/>
                </a:cubicBezTo>
                <a:cubicBezTo>
                  <a:pt x="63006" y="173632"/>
                  <a:pt x="77733" y="167774"/>
                  <a:pt x="92447" y="167774"/>
                </a:cubicBezTo>
                <a:cubicBezTo>
                  <a:pt x="92765" y="167774"/>
                  <a:pt x="93083" y="167777"/>
                  <a:pt x="93400" y="167782"/>
                </a:cubicBezTo>
                <a:cubicBezTo>
                  <a:pt x="101606" y="167916"/>
                  <a:pt x="109612" y="170084"/>
                  <a:pt x="117551" y="172185"/>
                </a:cubicBezTo>
                <a:lnTo>
                  <a:pt x="118051" y="172319"/>
                </a:lnTo>
                <a:cubicBezTo>
                  <a:pt x="125632" y="174299"/>
                  <a:pt x="133617" y="175692"/>
                  <a:pt x="141543" y="175692"/>
                </a:cubicBezTo>
                <a:cubicBezTo>
                  <a:pt x="147639" y="175692"/>
                  <a:pt x="153699" y="174868"/>
                  <a:pt x="159514" y="172852"/>
                </a:cubicBezTo>
                <a:cubicBezTo>
                  <a:pt x="171756" y="168649"/>
                  <a:pt x="182764" y="160310"/>
                  <a:pt x="190570" y="150003"/>
                </a:cubicBezTo>
                <a:cubicBezTo>
                  <a:pt x="210617" y="123450"/>
                  <a:pt x="208182" y="84556"/>
                  <a:pt x="193906" y="56036"/>
                </a:cubicBezTo>
                <a:cubicBezTo>
                  <a:pt x="176703" y="21717"/>
                  <a:pt x="140250" y="1"/>
                  <a:pt x="102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2" name="Google Shape;142;p17"/>
          <p:cNvSpPr txBox="1">
            <a:spLocks noGrp="1"/>
          </p:cNvSpPr>
          <p:nvPr>
            <p:ph type="subTitle" idx="1"/>
          </p:nvPr>
        </p:nvSpPr>
        <p:spPr>
          <a:xfrm>
            <a:off x="890050" y="2446222"/>
            <a:ext cx="2116500" cy="1609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43" name="Google Shape;143;p17"/>
          <p:cNvSpPr txBox="1">
            <a:spLocks noGrp="1"/>
          </p:cNvSpPr>
          <p:nvPr>
            <p:ph type="subTitle" idx="2"/>
          </p:nvPr>
        </p:nvSpPr>
        <p:spPr>
          <a:xfrm>
            <a:off x="890051" y="2063000"/>
            <a:ext cx="21165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4" name="Google Shape;144;p17"/>
          <p:cNvSpPr txBox="1">
            <a:spLocks noGrp="1"/>
          </p:cNvSpPr>
          <p:nvPr>
            <p:ph type="subTitle" idx="3"/>
          </p:nvPr>
        </p:nvSpPr>
        <p:spPr>
          <a:xfrm>
            <a:off x="3513775" y="2931563"/>
            <a:ext cx="2116500" cy="1609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45" name="Google Shape;145;p17"/>
          <p:cNvSpPr txBox="1">
            <a:spLocks noGrp="1"/>
          </p:cNvSpPr>
          <p:nvPr>
            <p:ph type="subTitle" idx="4"/>
          </p:nvPr>
        </p:nvSpPr>
        <p:spPr>
          <a:xfrm>
            <a:off x="3513776" y="2548338"/>
            <a:ext cx="21165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6" name="Google Shape;146;p17"/>
          <p:cNvSpPr txBox="1">
            <a:spLocks noGrp="1"/>
          </p:cNvSpPr>
          <p:nvPr>
            <p:ph type="subTitle" idx="5"/>
          </p:nvPr>
        </p:nvSpPr>
        <p:spPr>
          <a:xfrm>
            <a:off x="6137450" y="2446213"/>
            <a:ext cx="2116500" cy="1609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47" name="Google Shape;147;p17"/>
          <p:cNvSpPr txBox="1">
            <a:spLocks noGrp="1"/>
          </p:cNvSpPr>
          <p:nvPr>
            <p:ph type="subTitle" idx="6"/>
          </p:nvPr>
        </p:nvSpPr>
        <p:spPr>
          <a:xfrm>
            <a:off x="6137451" y="2062988"/>
            <a:ext cx="21165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3">
    <p:spTree>
      <p:nvGrpSpPr>
        <p:cNvPr id="1" name="Shape 148"/>
        <p:cNvGrpSpPr/>
        <p:nvPr/>
      </p:nvGrpSpPr>
      <p:grpSpPr>
        <a:xfrm>
          <a:off x="0" y="0"/>
          <a:ext cx="0" cy="0"/>
          <a:chOff x="0" y="0"/>
          <a:chExt cx="0" cy="0"/>
        </a:xfrm>
      </p:grpSpPr>
      <p:sp>
        <p:nvSpPr>
          <p:cNvPr id="149" name="Google Shape;149;p18"/>
          <p:cNvSpPr/>
          <p:nvPr/>
        </p:nvSpPr>
        <p:spPr>
          <a:xfrm flipH="1">
            <a:off x="-1612650" y="2442856"/>
            <a:ext cx="6262576" cy="6473967"/>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a:off x="4491000" y="-2595675"/>
            <a:ext cx="4265575" cy="3682475"/>
          </a:xfrm>
          <a:custGeom>
            <a:avLst/>
            <a:gdLst/>
            <a:ahLst/>
            <a:cxnLst/>
            <a:rect l="l" t="t" r="r" b="b"/>
            <a:pathLst>
              <a:path w="170623" h="147299" extrusionOk="0">
                <a:moveTo>
                  <a:pt x="56856" y="1"/>
                </a:moveTo>
                <a:cubicBezTo>
                  <a:pt x="53690" y="1"/>
                  <a:pt x="50526" y="320"/>
                  <a:pt x="47401" y="1039"/>
                </a:cubicBezTo>
                <a:cubicBezTo>
                  <a:pt x="37060" y="3374"/>
                  <a:pt x="27353" y="9211"/>
                  <a:pt x="20081" y="16917"/>
                </a:cubicBezTo>
                <a:cubicBezTo>
                  <a:pt x="1468" y="36764"/>
                  <a:pt x="0" y="68687"/>
                  <a:pt x="9140" y="93171"/>
                </a:cubicBezTo>
                <a:cubicBezTo>
                  <a:pt x="21108" y="125338"/>
                  <a:pt x="53132" y="147299"/>
                  <a:pt x="87189" y="147299"/>
                </a:cubicBezTo>
                <a:cubicBezTo>
                  <a:pt x="89298" y="147299"/>
                  <a:pt x="91414" y="147214"/>
                  <a:pt x="93534" y="147043"/>
                </a:cubicBezTo>
                <a:cubicBezTo>
                  <a:pt x="103574" y="146276"/>
                  <a:pt x="113481" y="143641"/>
                  <a:pt x="122621" y="139271"/>
                </a:cubicBezTo>
                <a:cubicBezTo>
                  <a:pt x="127558" y="136936"/>
                  <a:pt x="132262" y="134034"/>
                  <a:pt x="136631" y="130732"/>
                </a:cubicBezTo>
                <a:cubicBezTo>
                  <a:pt x="137932" y="129731"/>
                  <a:pt x="139233" y="128697"/>
                  <a:pt x="140467" y="127663"/>
                </a:cubicBezTo>
                <a:cubicBezTo>
                  <a:pt x="145738" y="123193"/>
                  <a:pt x="150408" y="118056"/>
                  <a:pt x="154344" y="112385"/>
                </a:cubicBezTo>
                <a:cubicBezTo>
                  <a:pt x="165152" y="96907"/>
                  <a:pt x="170622" y="76960"/>
                  <a:pt x="170355" y="57713"/>
                </a:cubicBezTo>
                <a:cubicBezTo>
                  <a:pt x="170289" y="48739"/>
                  <a:pt x="169155" y="39466"/>
                  <a:pt x="165685" y="31227"/>
                </a:cubicBezTo>
                <a:cubicBezTo>
                  <a:pt x="162783" y="24455"/>
                  <a:pt x="158113" y="18318"/>
                  <a:pt x="151775" y="14615"/>
                </a:cubicBezTo>
                <a:cubicBezTo>
                  <a:pt x="145562" y="10953"/>
                  <a:pt x="139001" y="9947"/>
                  <a:pt x="132297" y="9947"/>
                </a:cubicBezTo>
                <a:cubicBezTo>
                  <a:pt x="124132" y="9947"/>
                  <a:pt x="115757" y="11439"/>
                  <a:pt x="107545" y="11439"/>
                </a:cubicBezTo>
                <a:cubicBezTo>
                  <a:pt x="105306" y="11439"/>
                  <a:pt x="103079" y="11328"/>
                  <a:pt x="100872" y="11046"/>
                </a:cubicBezTo>
                <a:cubicBezTo>
                  <a:pt x="94134" y="10145"/>
                  <a:pt x="87796" y="7710"/>
                  <a:pt x="81559" y="5275"/>
                </a:cubicBezTo>
                <a:cubicBezTo>
                  <a:pt x="81425" y="5242"/>
                  <a:pt x="81258" y="5142"/>
                  <a:pt x="81125" y="5108"/>
                </a:cubicBezTo>
                <a:cubicBezTo>
                  <a:pt x="73449" y="2188"/>
                  <a:pt x="65145" y="1"/>
                  <a:pt x="568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2" name="Google Shape;152;p18"/>
          <p:cNvSpPr txBox="1">
            <a:spLocks noGrp="1"/>
          </p:cNvSpPr>
          <p:nvPr>
            <p:ph type="subTitle" idx="1"/>
          </p:nvPr>
        </p:nvSpPr>
        <p:spPr>
          <a:xfrm>
            <a:off x="1354149" y="2091112"/>
            <a:ext cx="1950900" cy="475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3" name="Google Shape;153;p18"/>
          <p:cNvSpPr txBox="1">
            <a:spLocks noGrp="1"/>
          </p:cNvSpPr>
          <p:nvPr>
            <p:ph type="subTitle" idx="2"/>
          </p:nvPr>
        </p:nvSpPr>
        <p:spPr>
          <a:xfrm>
            <a:off x="1354151" y="1730088"/>
            <a:ext cx="19509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4" name="Google Shape;154;p18"/>
          <p:cNvSpPr txBox="1">
            <a:spLocks noGrp="1"/>
          </p:cNvSpPr>
          <p:nvPr>
            <p:ph type="subTitle" idx="3"/>
          </p:nvPr>
        </p:nvSpPr>
        <p:spPr>
          <a:xfrm>
            <a:off x="1354149" y="3356187"/>
            <a:ext cx="1950900" cy="475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 name="Google Shape;155;p18"/>
          <p:cNvSpPr txBox="1">
            <a:spLocks noGrp="1"/>
          </p:cNvSpPr>
          <p:nvPr>
            <p:ph type="subTitle" idx="4"/>
          </p:nvPr>
        </p:nvSpPr>
        <p:spPr>
          <a:xfrm>
            <a:off x="1354151" y="2995163"/>
            <a:ext cx="19509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6" name="Google Shape;156;p18"/>
          <p:cNvSpPr txBox="1">
            <a:spLocks noGrp="1"/>
          </p:cNvSpPr>
          <p:nvPr>
            <p:ph type="subTitle" idx="5"/>
          </p:nvPr>
        </p:nvSpPr>
        <p:spPr>
          <a:xfrm>
            <a:off x="5838949" y="2091112"/>
            <a:ext cx="1950900" cy="4752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7" name="Google Shape;157;p18"/>
          <p:cNvSpPr txBox="1">
            <a:spLocks noGrp="1"/>
          </p:cNvSpPr>
          <p:nvPr>
            <p:ph type="subTitle" idx="6"/>
          </p:nvPr>
        </p:nvSpPr>
        <p:spPr>
          <a:xfrm>
            <a:off x="5838951" y="1730088"/>
            <a:ext cx="1950900" cy="324000"/>
          </a:xfrm>
          <a:prstGeom prst="rect">
            <a:avLst/>
          </a:prstGeom>
        </p:spPr>
        <p:txBody>
          <a:bodyPr spcFirstLastPara="1" wrap="square" lIns="91425" tIns="0" rIns="91425" bIns="0" anchor="t" anchorCtr="0">
            <a:noAutofit/>
          </a:bodyPr>
          <a:lstStyle>
            <a:lvl1pPr marL="0" marR="0" lvl="0" indent="0" algn="r"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8" name="Google Shape;158;p18"/>
          <p:cNvSpPr txBox="1">
            <a:spLocks noGrp="1"/>
          </p:cNvSpPr>
          <p:nvPr>
            <p:ph type="subTitle" idx="7"/>
          </p:nvPr>
        </p:nvSpPr>
        <p:spPr>
          <a:xfrm>
            <a:off x="5838949" y="3356187"/>
            <a:ext cx="1950900" cy="4752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9" name="Google Shape;159;p18"/>
          <p:cNvSpPr txBox="1">
            <a:spLocks noGrp="1"/>
          </p:cNvSpPr>
          <p:nvPr>
            <p:ph type="subTitle" idx="8"/>
          </p:nvPr>
        </p:nvSpPr>
        <p:spPr>
          <a:xfrm>
            <a:off x="5838951" y="2995163"/>
            <a:ext cx="1950900" cy="324000"/>
          </a:xfrm>
          <a:prstGeom prst="rect">
            <a:avLst/>
          </a:prstGeom>
        </p:spPr>
        <p:txBody>
          <a:bodyPr spcFirstLastPara="1" wrap="square" lIns="91425" tIns="0" rIns="91425" bIns="0" anchor="t" anchorCtr="0">
            <a:noAutofit/>
          </a:bodyPr>
          <a:lstStyle>
            <a:lvl1pPr marL="0" marR="0" lvl="0" indent="0" algn="r"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160"/>
        <p:cNvGrpSpPr/>
        <p:nvPr/>
      </p:nvGrpSpPr>
      <p:grpSpPr>
        <a:xfrm>
          <a:off x="0" y="0"/>
          <a:ext cx="0" cy="0"/>
          <a:chOff x="0" y="0"/>
          <a:chExt cx="0" cy="0"/>
        </a:xfrm>
      </p:grpSpPr>
      <p:sp>
        <p:nvSpPr>
          <p:cNvPr id="161" name="Google Shape;161;p19"/>
          <p:cNvSpPr/>
          <p:nvPr/>
        </p:nvSpPr>
        <p:spPr>
          <a:xfrm rot="10800000" flipH="1">
            <a:off x="5486376" y="-269350"/>
            <a:ext cx="7131821" cy="7372553"/>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9"/>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3" name="Google Shape;163;p19"/>
          <p:cNvSpPr txBox="1">
            <a:spLocks noGrp="1"/>
          </p:cNvSpPr>
          <p:nvPr>
            <p:ph type="subTitle" idx="1"/>
          </p:nvPr>
        </p:nvSpPr>
        <p:spPr>
          <a:xfrm>
            <a:off x="1457175" y="1653385"/>
            <a:ext cx="1625100" cy="475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19"/>
          <p:cNvSpPr txBox="1">
            <a:spLocks noGrp="1"/>
          </p:cNvSpPr>
          <p:nvPr>
            <p:ph type="subTitle" idx="2"/>
          </p:nvPr>
        </p:nvSpPr>
        <p:spPr>
          <a:xfrm>
            <a:off x="1457177" y="1295963"/>
            <a:ext cx="16251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19"/>
          <p:cNvSpPr txBox="1">
            <a:spLocks noGrp="1"/>
          </p:cNvSpPr>
          <p:nvPr>
            <p:ph type="subTitle" idx="3"/>
          </p:nvPr>
        </p:nvSpPr>
        <p:spPr>
          <a:xfrm>
            <a:off x="1457274" y="3869397"/>
            <a:ext cx="1625100" cy="475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19"/>
          <p:cNvSpPr txBox="1">
            <a:spLocks noGrp="1"/>
          </p:cNvSpPr>
          <p:nvPr>
            <p:ph type="subTitle" idx="4"/>
          </p:nvPr>
        </p:nvSpPr>
        <p:spPr>
          <a:xfrm>
            <a:off x="1457276" y="3511975"/>
            <a:ext cx="16251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19"/>
          <p:cNvSpPr txBox="1">
            <a:spLocks noGrp="1"/>
          </p:cNvSpPr>
          <p:nvPr>
            <p:ph type="subTitle" idx="5"/>
          </p:nvPr>
        </p:nvSpPr>
        <p:spPr>
          <a:xfrm>
            <a:off x="4079174" y="1656772"/>
            <a:ext cx="1625100" cy="475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8" name="Google Shape;168;p19"/>
          <p:cNvSpPr txBox="1">
            <a:spLocks noGrp="1"/>
          </p:cNvSpPr>
          <p:nvPr>
            <p:ph type="subTitle" idx="6"/>
          </p:nvPr>
        </p:nvSpPr>
        <p:spPr>
          <a:xfrm>
            <a:off x="4079176" y="1299350"/>
            <a:ext cx="16251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 name="Google Shape;169;p19"/>
          <p:cNvSpPr txBox="1">
            <a:spLocks noGrp="1"/>
          </p:cNvSpPr>
          <p:nvPr>
            <p:ph type="subTitle" idx="7"/>
          </p:nvPr>
        </p:nvSpPr>
        <p:spPr>
          <a:xfrm>
            <a:off x="1457274" y="2764977"/>
            <a:ext cx="1625100" cy="475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 name="Google Shape;170;p19"/>
          <p:cNvSpPr txBox="1">
            <a:spLocks noGrp="1"/>
          </p:cNvSpPr>
          <p:nvPr>
            <p:ph type="subTitle" idx="8"/>
          </p:nvPr>
        </p:nvSpPr>
        <p:spPr>
          <a:xfrm>
            <a:off x="1457277" y="2403963"/>
            <a:ext cx="16251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19"/>
          <p:cNvSpPr txBox="1">
            <a:spLocks noGrp="1"/>
          </p:cNvSpPr>
          <p:nvPr>
            <p:ph type="subTitle" idx="9"/>
          </p:nvPr>
        </p:nvSpPr>
        <p:spPr>
          <a:xfrm>
            <a:off x="4079173" y="3872052"/>
            <a:ext cx="1625100" cy="475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19"/>
          <p:cNvSpPr txBox="1">
            <a:spLocks noGrp="1"/>
          </p:cNvSpPr>
          <p:nvPr>
            <p:ph type="subTitle" idx="13"/>
          </p:nvPr>
        </p:nvSpPr>
        <p:spPr>
          <a:xfrm>
            <a:off x="4079176" y="3511038"/>
            <a:ext cx="16251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19"/>
          <p:cNvSpPr txBox="1">
            <a:spLocks noGrp="1"/>
          </p:cNvSpPr>
          <p:nvPr>
            <p:ph type="subTitle" idx="14"/>
          </p:nvPr>
        </p:nvSpPr>
        <p:spPr>
          <a:xfrm>
            <a:off x="4079173" y="2764977"/>
            <a:ext cx="1625100" cy="4752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19"/>
          <p:cNvSpPr txBox="1">
            <a:spLocks noGrp="1"/>
          </p:cNvSpPr>
          <p:nvPr>
            <p:ph type="subTitle" idx="15"/>
          </p:nvPr>
        </p:nvSpPr>
        <p:spPr>
          <a:xfrm>
            <a:off x="4079176" y="2403963"/>
            <a:ext cx="1625100" cy="324000"/>
          </a:xfrm>
          <a:prstGeom prst="rect">
            <a:avLst/>
          </a:prstGeom>
        </p:spPr>
        <p:txBody>
          <a:bodyPr spcFirstLastPara="1" wrap="square" lIns="91425" tIns="0" rIns="91425" bIns="0" anchor="t" anchorCtr="0">
            <a:noAutofit/>
          </a:bodyPr>
          <a:lstStyle>
            <a:lvl1pPr marL="0" marR="0" lvl="0" indent="0"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175"/>
        <p:cNvGrpSpPr/>
        <p:nvPr/>
      </p:nvGrpSpPr>
      <p:grpSpPr>
        <a:xfrm>
          <a:off x="0" y="0"/>
          <a:ext cx="0" cy="0"/>
          <a:chOff x="0" y="0"/>
          <a:chExt cx="0" cy="0"/>
        </a:xfrm>
      </p:grpSpPr>
      <p:sp>
        <p:nvSpPr>
          <p:cNvPr id="176" name="Google Shape;176;p20"/>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p:nvPr/>
        </p:nvSpPr>
        <p:spPr>
          <a:xfrm rot="10800000">
            <a:off x="-1251025" y="2738200"/>
            <a:ext cx="5067000" cy="4378600"/>
          </a:xfrm>
          <a:custGeom>
            <a:avLst/>
            <a:gdLst/>
            <a:ahLst/>
            <a:cxnLst/>
            <a:rect l="l" t="t" r="r" b="b"/>
            <a:pathLst>
              <a:path w="202680" h="175144" extrusionOk="0">
                <a:moveTo>
                  <a:pt x="99080" y="0"/>
                </a:moveTo>
                <a:cubicBezTo>
                  <a:pt x="96717" y="0"/>
                  <a:pt x="94347" y="89"/>
                  <a:pt x="91972" y="270"/>
                </a:cubicBezTo>
                <a:cubicBezTo>
                  <a:pt x="79999" y="1185"/>
                  <a:pt x="68212" y="4272"/>
                  <a:pt x="57355" y="9405"/>
                </a:cubicBezTo>
                <a:cubicBezTo>
                  <a:pt x="51477" y="12197"/>
                  <a:pt x="45878" y="15578"/>
                  <a:pt x="40667" y="19471"/>
                </a:cubicBezTo>
                <a:cubicBezTo>
                  <a:pt x="39085" y="20634"/>
                  <a:pt x="37580" y="21828"/>
                  <a:pt x="36091" y="23100"/>
                </a:cubicBezTo>
                <a:cubicBezTo>
                  <a:pt x="29825" y="28389"/>
                  <a:pt x="24242" y="34453"/>
                  <a:pt x="19527" y="41169"/>
                </a:cubicBezTo>
                <a:cubicBezTo>
                  <a:pt x="6592" y="59563"/>
                  <a:pt x="0" y="83200"/>
                  <a:pt x="218" y="106076"/>
                </a:cubicBezTo>
                <a:cubicBezTo>
                  <a:pt x="311" y="116700"/>
                  <a:pt x="1551" y="127697"/>
                  <a:pt x="5724" y="137561"/>
                </a:cubicBezTo>
                <a:cubicBezTo>
                  <a:pt x="9136" y="145579"/>
                  <a:pt x="14688" y="152869"/>
                  <a:pt x="22164" y="157336"/>
                </a:cubicBezTo>
                <a:cubicBezTo>
                  <a:pt x="29637" y="161789"/>
                  <a:pt x="37548" y="162990"/>
                  <a:pt x="45635" y="162990"/>
                </a:cubicBezTo>
                <a:cubicBezTo>
                  <a:pt x="55114" y="162990"/>
                  <a:pt x="64834" y="161339"/>
                  <a:pt x="74371" y="161339"/>
                </a:cubicBezTo>
                <a:cubicBezTo>
                  <a:pt x="77129" y="161339"/>
                  <a:pt x="79872" y="161478"/>
                  <a:pt x="82589" y="161833"/>
                </a:cubicBezTo>
                <a:cubicBezTo>
                  <a:pt x="90561" y="162857"/>
                  <a:pt x="98068" y="165819"/>
                  <a:pt x="105497" y="168735"/>
                </a:cubicBezTo>
                <a:cubicBezTo>
                  <a:pt x="105652" y="168813"/>
                  <a:pt x="105822" y="168875"/>
                  <a:pt x="105977" y="168921"/>
                </a:cubicBezTo>
                <a:cubicBezTo>
                  <a:pt x="115168" y="172487"/>
                  <a:pt x="125119" y="175143"/>
                  <a:pt x="135046" y="175143"/>
                </a:cubicBezTo>
                <a:cubicBezTo>
                  <a:pt x="138721" y="175143"/>
                  <a:pt x="142394" y="174779"/>
                  <a:pt x="146023" y="173962"/>
                </a:cubicBezTo>
                <a:cubicBezTo>
                  <a:pt x="158338" y="171217"/>
                  <a:pt x="169892" y="164330"/>
                  <a:pt x="178547" y="155211"/>
                </a:cubicBezTo>
                <a:cubicBezTo>
                  <a:pt x="200803" y="131729"/>
                  <a:pt x="202680" y="93824"/>
                  <a:pt x="191963" y="64681"/>
                </a:cubicBezTo>
                <a:cubicBezTo>
                  <a:pt x="177833" y="26295"/>
                  <a:pt x="139686" y="0"/>
                  <a:pt x="990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9"/>
        <p:cNvGrpSpPr/>
        <p:nvPr/>
      </p:nvGrpSpPr>
      <p:grpSpPr>
        <a:xfrm>
          <a:off x="0" y="0"/>
          <a:ext cx="0" cy="0"/>
          <a:chOff x="0" y="0"/>
          <a:chExt cx="0" cy="0"/>
        </a:xfrm>
      </p:grpSpPr>
      <p:sp>
        <p:nvSpPr>
          <p:cNvPr id="20" name="Google Shape;20;p3"/>
          <p:cNvSpPr/>
          <p:nvPr/>
        </p:nvSpPr>
        <p:spPr>
          <a:xfrm>
            <a:off x="-1790949" y="780500"/>
            <a:ext cx="7131821" cy="7372553"/>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title"/>
          </p:nvPr>
        </p:nvSpPr>
        <p:spPr>
          <a:xfrm>
            <a:off x="718050" y="3149900"/>
            <a:ext cx="2833500" cy="577200"/>
          </a:xfrm>
          <a:prstGeom prst="rect">
            <a:avLst/>
          </a:prstGeom>
        </p:spPr>
        <p:txBody>
          <a:bodyPr spcFirstLastPara="1" wrap="square" lIns="91425" tIns="0" rIns="91425" bIns="0" anchor="t"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1520406" y="1854344"/>
            <a:ext cx="1228800" cy="909900"/>
          </a:xfrm>
          <a:prstGeom prst="rect">
            <a:avLst/>
          </a:prstGeom>
        </p:spPr>
        <p:txBody>
          <a:bodyPr spcFirstLastPara="1" wrap="square" lIns="91425" tIns="0" rIns="91425" bIns="0" anchor="t"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 name="Google Shape;23;p3"/>
          <p:cNvSpPr txBox="1">
            <a:spLocks noGrp="1"/>
          </p:cNvSpPr>
          <p:nvPr>
            <p:ph type="subTitle" idx="1"/>
          </p:nvPr>
        </p:nvSpPr>
        <p:spPr>
          <a:xfrm>
            <a:off x="718050" y="3727094"/>
            <a:ext cx="2833500" cy="5181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4" name="Google Shape;24;p3"/>
          <p:cNvSpPr/>
          <p:nvPr/>
        </p:nvSpPr>
        <p:spPr>
          <a:xfrm>
            <a:off x="-18450" y="-14800"/>
            <a:ext cx="9180900" cy="42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flipH="1">
            <a:off x="152400" y="125600"/>
            <a:ext cx="575950" cy="140700"/>
            <a:chOff x="8416025" y="66500"/>
            <a:chExt cx="575950" cy="140700"/>
          </a:xfrm>
        </p:grpSpPr>
        <p:sp>
          <p:nvSpPr>
            <p:cNvPr id="26" name="Google Shape;26;p3"/>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3"/>
          <p:cNvSpPr/>
          <p:nvPr/>
        </p:nvSpPr>
        <p:spPr>
          <a:xfrm>
            <a:off x="917700" y="83000"/>
            <a:ext cx="3683400" cy="225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dk2"/>
              </a:solidFill>
              <a:latin typeface="Raleway"/>
              <a:ea typeface="Raleway"/>
              <a:cs typeface="Raleway"/>
              <a:sym typeface="Raleway"/>
            </a:endParaRPr>
          </a:p>
        </p:txBody>
      </p:sp>
      <p:sp>
        <p:nvSpPr>
          <p:cNvPr id="30" name="Google Shape;30;p3"/>
          <p:cNvSpPr txBox="1">
            <a:spLocks noGrp="1"/>
          </p:cNvSpPr>
          <p:nvPr>
            <p:ph type="subTitle" idx="3"/>
          </p:nvPr>
        </p:nvSpPr>
        <p:spPr>
          <a:xfrm>
            <a:off x="1030500" y="83000"/>
            <a:ext cx="3457800" cy="2259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SzPts val="2800"/>
              <a:buNone/>
              <a:defRPr sz="1000" b="1">
                <a:solidFill>
                  <a:schemeClr val="dk2"/>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6">
    <p:spTree>
      <p:nvGrpSpPr>
        <p:cNvPr id="1" name="Shape 178"/>
        <p:cNvGrpSpPr/>
        <p:nvPr/>
      </p:nvGrpSpPr>
      <p:grpSpPr>
        <a:xfrm>
          <a:off x="0" y="0"/>
          <a:ext cx="0" cy="0"/>
          <a:chOff x="0" y="0"/>
          <a:chExt cx="0" cy="0"/>
        </a:xfrm>
      </p:grpSpPr>
      <p:sp>
        <p:nvSpPr>
          <p:cNvPr id="179" name="Google Shape;179;p21"/>
          <p:cNvSpPr/>
          <p:nvPr/>
        </p:nvSpPr>
        <p:spPr>
          <a:xfrm>
            <a:off x="4519150" y="1003606"/>
            <a:ext cx="6262576" cy="6473967"/>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1"/>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3">
  <p:cSld name="CUSTOM_7">
    <p:spTree>
      <p:nvGrpSpPr>
        <p:cNvPr id="1" name="Shape 181"/>
        <p:cNvGrpSpPr/>
        <p:nvPr/>
      </p:nvGrpSpPr>
      <p:grpSpPr>
        <a:xfrm>
          <a:off x="0" y="0"/>
          <a:ext cx="0" cy="0"/>
          <a:chOff x="0" y="0"/>
          <a:chExt cx="0" cy="0"/>
        </a:xfrm>
      </p:grpSpPr>
      <p:sp>
        <p:nvSpPr>
          <p:cNvPr id="182" name="Google Shape;182;p22"/>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3" name="Google Shape;183;p22"/>
          <p:cNvSpPr/>
          <p:nvPr/>
        </p:nvSpPr>
        <p:spPr>
          <a:xfrm rot="10800000" flipH="1">
            <a:off x="4275738" y="3548775"/>
            <a:ext cx="5265450" cy="4392325"/>
          </a:xfrm>
          <a:custGeom>
            <a:avLst/>
            <a:gdLst/>
            <a:ahLst/>
            <a:cxnLst/>
            <a:rect l="l" t="t" r="r" b="b"/>
            <a:pathLst>
              <a:path w="210618" h="175693" extrusionOk="0">
                <a:moveTo>
                  <a:pt x="102516" y="1"/>
                </a:moveTo>
                <a:cubicBezTo>
                  <a:pt x="96495" y="1"/>
                  <a:pt x="90441" y="554"/>
                  <a:pt x="84427" y="1697"/>
                </a:cubicBezTo>
                <a:cubicBezTo>
                  <a:pt x="72319" y="4032"/>
                  <a:pt x="60644" y="8535"/>
                  <a:pt x="50136" y="15006"/>
                </a:cubicBezTo>
                <a:cubicBezTo>
                  <a:pt x="44465" y="18509"/>
                  <a:pt x="39128" y="22578"/>
                  <a:pt x="34225" y="27182"/>
                </a:cubicBezTo>
                <a:cubicBezTo>
                  <a:pt x="32790" y="28549"/>
                  <a:pt x="31356" y="29984"/>
                  <a:pt x="29988" y="31418"/>
                </a:cubicBezTo>
                <a:cubicBezTo>
                  <a:pt x="24184" y="37556"/>
                  <a:pt x="19181" y="44394"/>
                  <a:pt x="15145" y="51766"/>
                </a:cubicBezTo>
                <a:cubicBezTo>
                  <a:pt x="4037" y="72014"/>
                  <a:pt x="0" y="96898"/>
                  <a:pt x="2836" y="120248"/>
                </a:cubicBezTo>
                <a:cubicBezTo>
                  <a:pt x="4170" y="131089"/>
                  <a:pt x="6705" y="142164"/>
                  <a:pt x="12142" y="151804"/>
                </a:cubicBezTo>
                <a:cubicBezTo>
                  <a:pt x="16546" y="159610"/>
                  <a:pt x="23017" y="166415"/>
                  <a:pt x="31189" y="170117"/>
                </a:cubicBezTo>
                <a:cubicBezTo>
                  <a:pt x="36909" y="172706"/>
                  <a:pt x="42667" y="173632"/>
                  <a:pt x="48453" y="173632"/>
                </a:cubicBezTo>
                <a:cubicBezTo>
                  <a:pt x="63006" y="173632"/>
                  <a:pt x="77733" y="167774"/>
                  <a:pt x="92447" y="167774"/>
                </a:cubicBezTo>
                <a:cubicBezTo>
                  <a:pt x="92765" y="167774"/>
                  <a:pt x="93083" y="167777"/>
                  <a:pt x="93400" y="167782"/>
                </a:cubicBezTo>
                <a:cubicBezTo>
                  <a:pt x="101606" y="167916"/>
                  <a:pt x="109612" y="170084"/>
                  <a:pt x="117551" y="172185"/>
                </a:cubicBezTo>
                <a:lnTo>
                  <a:pt x="118051" y="172319"/>
                </a:lnTo>
                <a:cubicBezTo>
                  <a:pt x="125632" y="174299"/>
                  <a:pt x="133617" y="175692"/>
                  <a:pt x="141543" y="175692"/>
                </a:cubicBezTo>
                <a:cubicBezTo>
                  <a:pt x="147639" y="175692"/>
                  <a:pt x="153699" y="174868"/>
                  <a:pt x="159514" y="172852"/>
                </a:cubicBezTo>
                <a:cubicBezTo>
                  <a:pt x="171756" y="168649"/>
                  <a:pt x="182764" y="160310"/>
                  <a:pt x="190570" y="150003"/>
                </a:cubicBezTo>
                <a:cubicBezTo>
                  <a:pt x="210617" y="123450"/>
                  <a:pt x="208182" y="84556"/>
                  <a:pt x="193906" y="56036"/>
                </a:cubicBezTo>
                <a:cubicBezTo>
                  <a:pt x="176703" y="21717"/>
                  <a:pt x="140250" y="1"/>
                  <a:pt x="102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632731" y="2280680"/>
            <a:ext cx="3527460" cy="3043988"/>
          </a:xfrm>
          <a:custGeom>
            <a:avLst/>
            <a:gdLst/>
            <a:ahLst/>
            <a:cxnLst/>
            <a:rect l="l" t="t" r="r" b="b"/>
            <a:pathLst>
              <a:path w="170656" h="147266" extrusionOk="0">
                <a:moveTo>
                  <a:pt x="56850" y="1"/>
                </a:moveTo>
                <a:cubicBezTo>
                  <a:pt x="53687" y="1"/>
                  <a:pt x="50526" y="320"/>
                  <a:pt x="47401" y="1039"/>
                </a:cubicBezTo>
                <a:cubicBezTo>
                  <a:pt x="37060" y="3374"/>
                  <a:pt x="27353" y="9212"/>
                  <a:pt x="20081" y="16917"/>
                </a:cubicBezTo>
                <a:cubicBezTo>
                  <a:pt x="1435" y="36765"/>
                  <a:pt x="0" y="68721"/>
                  <a:pt x="9140" y="93138"/>
                </a:cubicBezTo>
                <a:cubicBezTo>
                  <a:pt x="21140" y="125305"/>
                  <a:pt x="53165" y="147266"/>
                  <a:pt x="87195" y="147266"/>
                </a:cubicBezTo>
                <a:cubicBezTo>
                  <a:pt x="89301" y="147266"/>
                  <a:pt x="91416" y="147181"/>
                  <a:pt x="93534" y="147010"/>
                </a:cubicBezTo>
                <a:cubicBezTo>
                  <a:pt x="103607" y="146210"/>
                  <a:pt x="113515" y="143608"/>
                  <a:pt x="122654" y="139205"/>
                </a:cubicBezTo>
                <a:cubicBezTo>
                  <a:pt x="127591" y="136870"/>
                  <a:pt x="132295" y="134001"/>
                  <a:pt x="136664" y="130699"/>
                </a:cubicBezTo>
                <a:cubicBezTo>
                  <a:pt x="137965" y="129698"/>
                  <a:pt x="139266" y="128664"/>
                  <a:pt x="140500" y="127630"/>
                </a:cubicBezTo>
                <a:cubicBezTo>
                  <a:pt x="145771" y="123160"/>
                  <a:pt x="150441" y="118023"/>
                  <a:pt x="154377" y="112352"/>
                </a:cubicBezTo>
                <a:cubicBezTo>
                  <a:pt x="165185" y="96841"/>
                  <a:pt x="170655" y="76927"/>
                  <a:pt x="170389" y="57646"/>
                </a:cubicBezTo>
                <a:cubicBezTo>
                  <a:pt x="170288" y="48707"/>
                  <a:pt x="169188" y="39433"/>
                  <a:pt x="165685" y="31227"/>
                </a:cubicBezTo>
                <a:cubicBezTo>
                  <a:pt x="162783" y="24456"/>
                  <a:pt x="158113" y="18352"/>
                  <a:pt x="151775" y="14616"/>
                </a:cubicBezTo>
                <a:cubicBezTo>
                  <a:pt x="145562" y="10953"/>
                  <a:pt x="139001" y="9947"/>
                  <a:pt x="132295" y="9947"/>
                </a:cubicBezTo>
                <a:cubicBezTo>
                  <a:pt x="124127" y="9947"/>
                  <a:pt x="115746" y="11440"/>
                  <a:pt x="107523" y="11440"/>
                </a:cubicBezTo>
                <a:cubicBezTo>
                  <a:pt x="105281" y="11440"/>
                  <a:pt x="103050" y="11329"/>
                  <a:pt x="100839" y="11046"/>
                </a:cubicBezTo>
                <a:cubicBezTo>
                  <a:pt x="94134" y="10179"/>
                  <a:pt x="87796" y="7711"/>
                  <a:pt x="81558" y="5275"/>
                </a:cubicBezTo>
                <a:cubicBezTo>
                  <a:pt x="81425" y="5242"/>
                  <a:pt x="81258" y="5175"/>
                  <a:pt x="81125" y="5109"/>
                </a:cubicBezTo>
                <a:cubicBezTo>
                  <a:pt x="73425" y="2188"/>
                  <a:pt x="65131" y="1"/>
                  <a:pt x="568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4">
  <p:cSld name="CUSTOM_9">
    <p:spTree>
      <p:nvGrpSpPr>
        <p:cNvPr id="1" name="Shape 185"/>
        <p:cNvGrpSpPr/>
        <p:nvPr/>
      </p:nvGrpSpPr>
      <p:grpSpPr>
        <a:xfrm>
          <a:off x="0" y="0"/>
          <a:ext cx="0" cy="0"/>
          <a:chOff x="0" y="0"/>
          <a:chExt cx="0" cy="0"/>
        </a:xfrm>
      </p:grpSpPr>
      <p:sp>
        <p:nvSpPr>
          <p:cNvPr id="186" name="Google Shape;186;p23"/>
          <p:cNvSpPr/>
          <p:nvPr/>
        </p:nvSpPr>
        <p:spPr>
          <a:xfrm>
            <a:off x="6027300" y="-3025925"/>
            <a:ext cx="5067000" cy="4378600"/>
          </a:xfrm>
          <a:custGeom>
            <a:avLst/>
            <a:gdLst/>
            <a:ahLst/>
            <a:cxnLst/>
            <a:rect l="l" t="t" r="r" b="b"/>
            <a:pathLst>
              <a:path w="202680" h="175144" extrusionOk="0">
                <a:moveTo>
                  <a:pt x="99080" y="0"/>
                </a:moveTo>
                <a:cubicBezTo>
                  <a:pt x="96717" y="0"/>
                  <a:pt x="94347" y="89"/>
                  <a:pt x="91972" y="270"/>
                </a:cubicBezTo>
                <a:cubicBezTo>
                  <a:pt x="79999" y="1185"/>
                  <a:pt x="68212" y="4272"/>
                  <a:pt x="57355" y="9405"/>
                </a:cubicBezTo>
                <a:cubicBezTo>
                  <a:pt x="51477" y="12197"/>
                  <a:pt x="45878" y="15578"/>
                  <a:pt x="40667" y="19471"/>
                </a:cubicBezTo>
                <a:cubicBezTo>
                  <a:pt x="39085" y="20634"/>
                  <a:pt x="37580" y="21828"/>
                  <a:pt x="36091" y="23100"/>
                </a:cubicBezTo>
                <a:cubicBezTo>
                  <a:pt x="29825" y="28389"/>
                  <a:pt x="24242" y="34453"/>
                  <a:pt x="19527" y="41169"/>
                </a:cubicBezTo>
                <a:cubicBezTo>
                  <a:pt x="6592" y="59563"/>
                  <a:pt x="0" y="83200"/>
                  <a:pt x="218" y="106076"/>
                </a:cubicBezTo>
                <a:cubicBezTo>
                  <a:pt x="311" y="116700"/>
                  <a:pt x="1551" y="127697"/>
                  <a:pt x="5724" y="137561"/>
                </a:cubicBezTo>
                <a:cubicBezTo>
                  <a:pt x="9136" y="145579"/>
                  <a:pt x="14688" y="152869"/>
                  <a:pt x="22164" y="157336"/>
                </a:cubicBezTo>
                <a:cubicBezTo>
                  <a:pt x="29637" y="161789"/>
                  <a:pt x="37548" y="162990"/>
                  <a:pt x="45635" y="162990"/>
                </a:cubicBezTo>
                <a:cubicBezTo>
                  <a:pt x="55114" y="162990"/>
                  <a:pt x="64834" y="161339"/>
                  <a:pt x="74371" y="161339"/>
                </a:cubicBezTo>
                <a:cubicBezTo>
                  <a:pt x="77129" y="161339"/>
                  <a:pt x="79872" y="161478"/>
                  <a:pt x="82589" y="161833"/>
                </a:cubicBezTo>
                <a:cubicBezTo>
                  <a:pt x="90561" y="162857"/>
                  <a:pt x="98068" y="165819"/>
                  <a:pt x="105497" y="168735"/>
                </a:cubicBezTo>
                <a:cubicBezTo>
                  <a:pt x="105652" y="168813"/>
                  <a:pt x="105822" y="168875"/>
                  <a:pt x="105977" y="168921"/>
                </a:cubicBezTo>
                <a:cubicBezTo>
                  <a:pt x="115168" y="172487"/>
                  <a:pt x="125119" y="175143"/>
                  <a:pt x="135046" y="175143"/>
                </a:cubicBezTo>
                <a:cubicBezTo>
                  <a:pt x="138721" y="175143"/>
                  <a:pt x="142394" y="174779"/>
                  <a:pt x="146023" y="173962"/>
                </a:cubicBezTo>
                <a:cubicBezTo>
                  <a:pt x="158338" y="171217"/>
                  <a:pt x="169892" y="164330"/>
                  <a:pt x="178547" y="155211"/>
                </a:cubicBezTo>
                <a:cubicBezTo>
                  <a:pt x="200803" y="131729"/>
                  <a:pt x="202680" y="93824"/>
                  <a:pt x="191963" y="64681"/>
                </a:cubicBezTo>
                <a:cubicBezTo>
                  <a:pt x="177833" y="26295"/>
                  <a:pt x="139686" y="0"/>
                  <a:pt x="990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3"/>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8" name="Google Shape;188;p23"/>
          <p:cNvSpPr/>
          <p:nvPr/>
        </p:nvSpPr>
        <p:spPr>
          <a:xfrm rot="-552817" flipH="1">
            <a:off x="-861938" y="3020977"/>
            <a:ext cx="4140543" cy="4279965"/>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644"/>
                  <a:pt x="111847" y="17868"/>
                  <a:pt x="98471" y="9262"/>
                </a:cubicBezTo>
                <a:cubicBezTo>
                  <a:pt x="92233" y="5292"/>
                  <a:pt x="85362" y="1857"/>
                  <a:pt x="78023" y="556"/>
                </a:cubicBezTo>
                <a:cubicBezTo>
                  <a:pt x="76058" y="193"/>
                  <a:pt x="74053" y="1"/>
                  <a:pt x="72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89"/>
        <p:cNvGrpSpPr/>
        <p:nvPr/>
      </p:nvGrpSpPr>
      <p:grpSpPr>
        <a:xfrm>
          <a:off x="0" y="0"/>
          <a:ext cx="0" cy="0"/>
          <a:chOff x="0" y="0"/>
          <a:chExt cx="0" cy="0"/>
        </a:xfrm>
      </p:grpSpPr>
      <p:sp>
        <p:nvSpPr>
          <p:cNvPr id="190" name="Google Shape;190;p24"/>
          <p:cNvSpPr/>
          <p:nvPr/>
        </p:nvSpPr>
        <p:spPr>
          <a:xfrm rot="3599610" flipH="1">
            <a:off x="6877639" y="350527"/>
            <a:ext cx="2102608" cy="1753950"/>
          </a:xfrm>
          <a:custGeom>
            <a:avLst/>
            <a:gdLst/>
            <a:ahLst/>
            <a:cxnLst/>
            <a:rect l="l" t="t" r="r" b="b"/>
            <a:pathLst>
              <a:path w="210618" h="175693" extrusionOk="0">
                <a:moveTo>
                  <a:pt x="102516" y="1"/>
                </a:moveTo>
                <a:cubicBezTo>
                  <a:pt x="96495" y="1"/>
                  <a:pt x="90441" y="554"/>
                  <a:pt x="84427" y="1697"/>
                </a:cubicBezTo>
                <a:cubicBezTo>
                  <a:pt x="72319" y="4032"/>
                  <a:pt x="60644" y="8535"/>
                  <a:pt x="50136" y="15006"/>
                </a:cubicBezTo>
                <a:cubicBezTo>
                  <a:pt x="44465" y="18509"/>
                  <a:pt x="39128" y="22578"/>
                  <a:pt x="34225" y="27182"/>
                </a:cubicBezTo>
                <a:cubicBezTo>
                  <a:pt x="32790" y="28549"/>
                  <a:pt x="31356" y="29984"/>
                  <a:pt x="29988" y="31418"/>
                </a:cubicBezTo>
                <a:cubicBezTo>
                  <a:pt x="24184" y="37556"/>
                  <a:pt x="19181" y="44394"/>
                  <a:pt x="15145" y="51766"/>
                </a:cubicBezTo>
                <a:cubicBezTo>
                  <a:pt x="4037" y="72014"/>
                  <a:pt x="0" y="96898"/>
                  <a:pt x="2836" y="120248"/>
                </a:cubicBezTo>
                <a:cubicBezTo>
                  <a:pt x="4170" y="131089"/>
                  <a:pt x="6705" y="142164"/>
                  <a:pt x="12142" y="151804"/>
                </a:cubicBezTo>
                <a:cubicBezTo>
                  <a:pt x="16546" y="159610"/>
                  <a:pt x="23017" y="166415"/>
                  <a:pt x="31189" y="170117"/>
                </a:cubicBezTo>
                <a:cubicBezTo>
                  <a:pt x="36909" y="172706"/>
                  <a:pt x="42667" y="173632"/>
                  <a:pt x="48453" y="173632"/>
                </a:cubicBezTo>
                <a:cubicBezTo>
                  <a:pt x="63006" y="173632"/>
                  <a:pt x="77733" y="167774"/>
                  <a:pt x="92447" y="167774"/>
                </a:cubicBezTo>
                <a:cubicBezTo>
                  <a:pt x="92765" y="167774"/>
                  <a:pt x="93083" y="167777"/>
                  <a:pt x="93400" y="167782"/>
                </a:cubicBezTo>
                <a:cubicBezTo>
                  <a:pt x="101606" y="167916"/>
                  <a:pt x="109612" y="170084"/>
                  <a:pt x="117551" y="172185"/>
                </a:cubicBezTo>
                <a:lnTo>
                  <a:pt x="118051" y="172319"/>
                </a:lnTo>
                <a:cubicBezTo>
                  <a:pt x="125632" y="174299"/>
                  <a:pt x="133617" y="175692"/>
                  <a:pt x="141543" y="175692"/>
                </a:cubicBezTo>
                <a:cubicBezTo>
                  <a:pt x="147639" y="175692"/>
                  <a:pt x="153699" y="174868"/>
                  <a:pt x="159514" y="172852"/>
                </a:cubicBezTo>
                <a:cubicBezTo>
                  <a:pt x="171756" y="168649"/>
                  <a:pt x="182764" y="160310"/>
                  <a:pt x="190570" y="150003"/>
                </a:cubicBezTo>
                <a:cubicBezTo>
                  <a:pt x="210617" y="123450"/>
                  <a:pt x="208182" y="84556"/>
                  <a:pt x="193906" y="56036"/>
                </a:cubicBezTo>
                <a:cubicBezTo>
                  <a:pt x="176703" y="21717"/>
                  <a:pt x="140250" y="1"/>
                  <a:pt x="1025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4"/>
          <p:cNvSpPr/>
          <p:nvPr/>
        </p:nvSpPr>
        <p:spPr>
          <a:xfrm>
            <a:off x="-1583724" y="265500"/>
            <a:ext cx="7131821" cy="7372553"/>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txBox="1">
            <a:spLocks noGrp="1"/>
          </p:cNvSpPr>
          <p:nvPr>
            <p:ph type="title" hasCustomPrompt="1"/>
          </p:nvPr>
        </p:nvSpPr>
        <p:spPr>
          <a:xfrm>
            <a:off x="932482" y="1244350"/>
            <a:ext cx="3156300" cy="606300"/>
          </a:xfrm>
          <a:prstGeom prst="rect">
            <a:avLst/>
          </a:prstGeom>
        </p:spPr>
        <p:txBody>
          <a:bodyPr spcFirstLastPara="1" wrap="square" lIns="91425" tIns="0" rIns="91425" bIns="0"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93" name="Google Shape;193;p24"/>
          <p:cNvSpPr txBox="1">
            <a:spLocks noGrp="1"/>
          </p:cNvSpPr>
          <p:nvPr>
            <p:ph type="subTitle" idx="1"/>
          </p:nvPr>
        </p:nvSpPr>
        <p:spPr>
          <a:xfrm>
            <a:off x="932482" y="1850650"/>
            <a:ext cx="3156300" cy="2595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6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4" name="Google Shape;194;p24"/>
          <p:cNvSpPr txBox="1">
            <a:spLocks noGrp="1"/>
          </p:cNvSpPr>
          <p:nvPr>
            <p:ph type="title" idx="2" hasCustomPrompt="1"/>
          </p:nvPr>
        </p:nvSpPr>
        <p:spPr>
          <a:xfrm>
            <a:off x="932482" y="2376400"/>
            <a:ext cx="3156300" cy="606300"/>
          </a:xfrm>
          <a:prstGeom prst="rect">
            <a:avLst/>
          </a:prstGeom>
        </p:spPr>
        <p:txBody>
          <a:bodyPr spcFirstLastPara="1" wrap="square" lIns="91425" tIns="0" rIns="91425" bIns="0"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95" name="Google Shape;195;p24"/>
          <p:cNvSpPr txBox="1">
            <a:spLocks noGrp="1"/>
          </p:cNvSpPr>
          <p:nvPr>
            <p:ph type="subTitle" idx="3"/>
          </p:nvPr>
        </p:nvSpPr>
        <p:spPr>
          <a:xfrm>
            <a:off x="932482" y="2982700"/>
            <a:ext cx="3156300" cy="2595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6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6" name="Google Shape;196;p24"/>
          <p:cNvSpPr txBox="1">
            <a:spLocks noGrp="1"/>
          </p:cNvSpPr>
          <p:nvPr>
            <p:ph type="title" idx="4" hasCustomPrompt="1"/>
          </p:nvPr>
        </p:nvSpPr>
        <p:spPr>
          <a:xfrm>
            <a:off x="932482" y="3508450"/>
            <a:ext cx="3156300" cy="606300"/>
          </a:xfrm>
          <a:prstGeom prst="rect">
            <a:avLst/>
          </a:prstGeom>
        </p:spPr>
        <p:txBody>
          <a:bodyPr spcFirstLastPara="1" wrap="square" lIns="91425" tIns="0" rIns="91425" bIns="0"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97" name="Google Shape;197;p24"/>
          <p:cNvSpPr txBox="1">
            <a:spLocks noGrp="1"/>
          </p:cNvSpPr>
          <p:nvPr>
            <p:ph type="subTitle" idx="5"/>
          </p:nvPr>
        </p:nvSpPr>
        <p:spPr>
          <a:xfrm>
            <a:off x="932482" y="4114750"/>
            <a:ext cx="3156300" cy="2595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6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98" name="Google Shape;198;p24"/>
          <p:cNvSpPr txBox="1">
            <a:spLocks noGrp="1"/>
          </p:cNvSpPr>
          <p:nvPr>
            <p:ph type="title" idx="6"/>
          </p:nvPr>
        </p:nvSpPr>
        <p:spPr>
          <a:xfrm>
            <a:off x="714175" y="460100"/>
            <a:ext cx="7715700" cy="5727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99"/>
        <p:cNvGrpSpPr/>
        <p:nvPr/>
      </p:nvGrpSpPr>
      <p:grpSpPr>
        <a:xfrm>
          <a:off x="0" y="0"/>
          <a:ext cx="0" cy="0"/>
          <a:chOff x="0" y="0"/>
          <a:chExt cx="0" cy="0"/>
        </a:xfrm>
      </p:grpSpPr>
      <p:grpSp>
        <p:nvGrpSpPr>
          <p:cNvPr id="200" name="Google Shape;200;p25"/>
          <p:cNvGrpSpPr/>
          <p:nvPr/>
        </p:nvGrpSpPr>
        <p:grpSpPr>
          <a:xfrm>
            <a:off x="2194208" y="11"/>
            <a:ext cx="7515292" cy="8304607"/>
            <a:chOff x="2194208" y="11"/>
            <a:chExt cx="7515292" cy="8304607"/>
          </a:xfrm>
        </p:grpSpPr>
        <p:sp>
          <p:nvSpPr>
            <p:cNvPr id="201" name="Google Shape;201;p25"/>
            <p:cNvSpPr/>
            <p:nvPr/>
          </p:nvSpPr>
          <p:spPr>
            <a:xfrm flipH="1">
              <a:off x="2194208" y="535650"/>
              <a:ext cx="7515292" cy="7768967"/>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5"/>
            <p:cNvSpPr/>
            <p:nvPr/>
          </p:nvSpPr>
          <p:spPr>
            <a:xfrm rot="3599646" flipH="1">
              <a:off x="7560664" y="251019"/>
              <a:ext cx="1118182" cy="932763"/>
            </a:xfrm>
            <a:custGeom>
              <a:avLst/>
              <a:gdLst/>
              <a:ahLst/>
              <a:cxnLst/>
              <a:rect l="l" t="t" r="r" b="b"/>
              <a:pathLst>
                <a:path w="210618" h="175693" extrusionOk="0">
                  <a:moveTo>
                    <a:pt x="102516" y="1"/>
                  </a:moveTo>
                  <a:cubicBezTo>
                    <a:pt x="96495" y="1"/>
                    <a:pt x="90441" y="554"/>
                    <a:pt x="84427" y="1697"/>
                  </a:cubicBezTo>
                  <a:cubicBezTo>
                    <a:pt x="72319" y="4032"/>
                    <a:pt x="60644" y="8535"/>
                    <a:pt x="50136" y="15006"/>
                  </a:cubicBezTo>
                  <a:cubicBezTo>
                    <a:pt x="44465" y="18509"/>
                    <a:pt x="39128" y="22578"/>
                    <a:pt x="34225" y="27182"/>
                  </a:cubicBezTo>
                  <a:cubicBezTo>
                    <a:pt x="32790" y="28549"/>
                    <a:pt x="31356" y="29984"/>
                    <a:pt x="29988" y="31418"/>
                  </a:cubicBezTo>
                  <a:cubicBezTo>
                    <a:pt x="24184" y="37556"/>
                    <a:pt x="19181" y="44394"/>
                    <a:pt x="15145" y="51766"/>
                  </a:cubicBezTo>
                  <a:cubicBezTo>
                    <a:pt x="4037" y="72014"/>
                    <a:pt x="0" y="96898"/>
                    <a:pt x="2836" y="120248"/>
                  </a:cubicBezTo>
                  <a:cubicBezTo>
                    <a:pt x="4170" y="131089"/>
                    <a:pt x="6705" y="142164"/>
                    <a:pt x="12142" y="151804"/>
                  </a:cubicBezTo>
                  <a:cubicBezTo>
                    <a:pt x="16546" y="159610"/>
                    <a:pt x="23017" y="166415"/>
                    <a:pt x="31189" y="170117"/>
                  </a:cubicBezTo>
                  <a:cubicBezTo>
                    <a:pt x="36909" y="172706"/>
                    <a:pt x="42667" y="173632"/>
                    <a:pt x="48453" y="173632"/>
                  </a:cubicBezTo>
                  <a:cubicBezTo>
                    <a:pt x="63006" y="173632"/>
                    <a:pt x="77733" y="167774"/>
                    <a:pt x="92447" y="167774"/>
                  </a:cubicBezTo>
                  <a:cubicBezTo>
                    <a:pt x="92765" y="167774"/>
                    <a:pt x="93083" y="167777"/>
                    <a:pt x="93400" y="167782"/>
                  </a:cubicBezTo>
                  <a:cubicBezTo>
                    <a:pt x="101606" y="167916"/>
                    <a:pt x="109612" y="170084"/>
                    <a:pt x="117551" y="172185"/>
                  </a:cubicBezTo>
                  <a:lnTo>
                    <a:pt x="118051" y="172319"/>
                  </a:lnTo>
                  <a:cubicBezTo>
                    <a:pt x="125632" y="174299"/>
                    <a:pt x="133617" y="175692"/>
                    <a:pt x="141543" y="175692"/>
                  </a:cubicBezTo>
                  <a:cubicBezTo>
                    <a:pt x="147639" y="175692"/>
                    <a:pt x="153699" y="174868"/>
                    <a:pt x="159514" y="172852"/>
                  </a:cubicBezTo>
                  <a:cubicBezTo>
                    <a:pt x="171756" y="168649"/>
                    <a:pt x="182764" y="160310"/>
                    <a:pt x="190570" y="150003"/>
                  </a:cubicBezTo>
                  <a:cubicBezTo>
                    <a:pt x="210617" y="123450"/>
                    <a:pt x="208182" y="84556"/>
                    <a:pt x="193906" y="56036"/>
                  </a:cubicBezTo>
                  <a:cubicBezTo>
                    <a:pt x="176703" y="21717"/>
                    <a:pt x="140250" y="1"/>
                    <a:pt x="1025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25"/>
          <p:cNvSpPr txBox="1">
            <a:spLocks noGrp="1"/>
          </p:cNvSpPr>
          <p:nvPr>
            <p:ph type="title"/>
          </p:nvPr>
        </p:nvSpPr>
        <p:spPr>
          <a:xfrm>
            <a:off x="2152950" y="3384000"/>
            <a:ext cx="4838100" cy="369900"/>
          </a:xfrm>
          <a:prstGeom prst="rect">
            <a:avLst/>
          </a:prstGeom>
        </p:spPr>
        <p:txBody>
          <a:bodyPr spcFirstLastPara="1" wrap="square" lIns="91425" tIns="0" rIns="91425" bIns="0"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204" name="Google Shape;204;p25"/>
          <p:cNvSpPr txBox="1">
            <a:spLocks noGrp="1"/>
          </p:cNvSpPr>
          <p:nvPr>
            <p:ph type="subTitle" idx="1"/>
          </p:nvPr>
        </p:nvSpPr>
        <p:spPr>
          <a:xfrm>
            <a:off x="2152950" y="1670700"/>
            <a:ext cx="4838100" cy="15870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400"/>
              <a:buNone/>
              <a:defRPr sz="2500"/>
            </a:lvl1pPr>
            <a:lvl2pPr lvl="1" algn="ctr" rtl="0">
              <a:lnSpc>
                <a:spcPct val="100000"/>
              </a:lnSpc>
              <a:spcBef>
                <a:spcPts val="0"/>
              </a:spcBef>
              <a:spcAft>
                <a:spcPts val="0"/>
              </a:spcAft>
              <a:buSzPts val="2400"/>
              <a:buNone/>
              <a:defRPr sz="2400"/>
            </a:lvl2pPr>
            <a:lvl3pPr lvl="2" algn="ctr" rtl="0">
              <a:lnSpc>
                <a:spcPct val="100000"/>
              </a:lnSpc>
              <a:spcBef>
                <a:spcPts val="0"/>
              </a:spcBef>
              <a:spcAft>
                <a:spcPts val="0"/>
              </a:spcAft>
              <a:buSzPts val="2400"/>
              <a:buNone/>
              <a:defRPr sz="2400"/>
            </a:lvl3pPr>
            <a:lvl4pPr lvl="3" algn="ctr" rtl="0">
              <a:lnSpc>
                <a:spcPct val="100000"/>
              </a:lnSpc>
              <a:spcBef>
                <a:spcPts val="0"/>
              </a:spcBef>
              <a:spcAft>
                <a:spcPts val="0"/>
              </a:spcAft>
              <a:buSzPts val="2400"/>
              <a:buNone/>
              <a:defRPr sz="2400"/>
            </a:lvl4pPr>
            <a:lvl5pPr lvl="4" algn="ctr" rtl="0">
              <a:lnSpc>
                <a:spcPct val="100000"/>
              </a:lnSpc>
              <a:spcBef>
                <a:spcPts val="0"/>
              </a:spcBef>
              <a:spcAft>
                <a:spcPts val="0"/>
              </a:spcAft>
              <a:buSzPts val="2400"/>
              <a:buNone/>
              <a:defRPr sz="2400"/>
            </a:lvl5pPr>
            <a:lvl6pPr lvl="5" algn="ctr" rtl="0">
              <a:lnSpc>
                <a:spcPct val="100000"/>
              </a:lnSpc>
              <a:spcBef>
                <a:spcPts val="0"/>
              </a:spcBef>
              <a:spcAft>
                <a:spcPts val="0"/>
              </a:spcAft>
              <a:buSzPts val="2400"/>
              <a:buNone/>
              <a:defRPr sz="2400"/>
            </a:lvl6pPr>
            <a:lvl7pPr lvl="6" algn="ctr" rtl="0">
              <a:lnSpc>
                <a:spcPct val="100000"/>
              </a:lnSpc>
              <a:spcBef>
                <a:spcPts val="0"/>
              </a:spcBef>
              <a:spcAft>
                <a:spcPts val="0"/>
              </a:spcAft>
              <a:buSzPts val="2400"/>
              <a:buNone/>
              <a:defRPr sz="2400"/>
            </a:lvl7pPr>
            <a:lvl8pPr lvl="7" algn="ctr" rtl="0">
              <a:lnSpc>
                <a:spcPct val="100000"/>
              </a:lnSpc>
              <a:spcBef>
                <a:spcPts val="0"/>
              </a:spcBef>
              <a:spcAft>
                <a:spcPts val="0"/>
              </a:spcAft>
              <a:buSzPts val="2400"/>
              <a:buNone/>
              <a:defRPr sz="2400"/>
            </a:lvl8pPr>
            <a:lvl9pPr lvl="8" algn="ctr"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12">
    <p:bg>
      <p:bgPr>
        <a:solidFill>
          <a:schemeClr val="accent3"/>
        </a:solidFill>
        <a:effectLst/>
      </p:bgPr>
    </p:bg>
    <p:spTree>
      <p:nvGrpSpPr>
        <p:cNvPr id="1" name="Shape 205"/>
        <p:cNvGrpSpPr/>
        <p:nvPr/>
      </p:nvGrpSpPr>
      <p:grpSpPr>
        <a:xfrm>
          <a:off x="0" y="0"/>
          <a:ext cx="0" cy="0"/>
          <a:chOff x="0" y="0"/>
          <a:chExt cx="0" cy="0"/>
        </a:xfrm>
      </p:grpSpPr>
      <p:sp>
        <p:nvSpPr>
          <p:cNvPr id="206" name="Google Shape;206;p26"/>
          <p:cNvSpPr/>
          <p:nvPr/>
        </p:nvSpPr>
        <p:spPr>
          <a:xfrm flipH="1">
            <a:off x="4129626" y="854500"/>
            <a:ext cx="7131821" cy="7372553"/>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txBox="1">
            <a:spLocks noGrp="1"/>
          </p:cNvSpPr>
          <p:nvPr>
            <p:ph type="title"/>
          </p:nvPr>
        </p:nvSpPr>
        <p:spPr>
          <a:xfrm>
            <a:off x="714175" y="409675"/>
            <a:ext cx="4823400" cy="1219500"/>
          </a:xfrm>
          <a:prstGeom prst="rect">
            <a:avLst/>
          </a:prstGeom>
        </p:spPr>
        <p:txBody>
          <a:bodyPr spcFirstLastPara="1" wrap="square" lIns="91425" tIns="0" rIns="91425" bIns="0" anchor="t" anchorCtr="0">
            <a:noAutofit/>
          </a:bodyPr>
          <a:lstStyle>
            <a:lvl1pPr lvl="0" algn="ctr" rtl="0">
              <a:spcBef>
                <a:spcPts val="0"/>
              </a:spcBef>
              <a:spcAft>
                <a:spcPts val="0"/>
              </a:spcAft>
              <a:buSzPts val="4800"/>
              <a:buNone/>
              <a:defRPr sz="82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08" name="Google Shape;208;p26"/>
          <p:cNvSpPr txBox="1">
            <a:spLocks noGrp="1"/>
          </p:cNvSpPr>
          <p:nvPr>
            <p:ph type="subTitle" idx="1"/>
          </p:nvPr>
        </p:nvSpPr>
        <p:spPr>
          <a:xfrm>
            <a:off x="714175" y="1629175"/>
            <a:ext cx="4823400" cy="11163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26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9" name="Google Shape;209;p26"/>
          <p:cNvSpPr txBox="1"/>
          <p:nvPr/>
        </p:nvSpPr>
        <p:spPr>
          <a:xfrm>
            <a:off x="933475" y="4278025"/>
            <a:ext cx="4384800" cy="3984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None/>
            </a:pPr>
            <a:r>
              <a:rPr lang="en" sz="1000">
                <a:solidFill>
                  <a:schemeClr val="dk1"/>
                </a:solidFill>
                <a:latin typeface="Raleway Medium"/>
                <a:ea typeface="Raleway Medium"/>
                <a:cs typeface="Raleway Medium"/>
                <a:sym typeface="Raleway Medium"/>
              </a:rPr>
              <a:t>CREDITS: This presentation template was created by</a:t>
            </a:r>
            <a:r>
              <a:rPr lang="en" sz="1000" b="1">
                <a:solidFill>
                  <a:schemeClr val="dk1"/>
                </a:solidFill>
                <a:latin typeface="Raleway"/>
                <a:ea typeface="Raleway"/>
                <a:cs typeface="Raleway"/>
                <a:sym typeface="Raleway"/>
              </a:rPr>
              <a:t> </a:t>
            </a:r>
            <a:r>
              <a:rPr lang="en" sz="1000" b="1">
                <a:solidFill>
                  <a:schemeClr val="dk1"/>
                </a:solidFill>
                <a:uFill>
                  <a:noFill/>
                </a:uFill>
                <a:latin typeface="Raleway"/>
                <a:ea typeface="Raleway"/>
                <a:cs typeface="Raleway"/>
                <a:sym typeface="Raleway"/>
                <a:hlinkClick r:id="rId2">
                  <a:extLst>
                    <a:ext uri="{A12FA001-AC4F-418D-AE19-62706E023703}">
                      <ahyp:hlinkClr xmlns:ahyp="http://schemas.microsoft.com/office/drawing/2018/hyperlinkcolor" val="tx"/>
                    </a:ext>
                  </a:extLst>
                </a:hlinkClick>
              </a:rPr>
              <a:t>Slidesgo</a:t>
            </a:r>
            <a:r>
              <a:rPr lang="en" sz="1000">
                <a:solidFill>
                  <a:schemeClr val="dk1"/>
                </a:solidFill>
                <a:latin typeface="Raleway Medium"/>
                <a:ea typeface="Raleway Medium"/>
                <a:cs typeface="Raleway Medium"/>
                <a:sym typeface="Raleway Medium"/>
              </a:rPr>
              <a:t>, including icons by </a:t>
            </a:r>
            <a:r>
              <a:rPr lang="en" sz="1000" b="1">
                <a:solidFill>
                  <a:schemeClr val="dk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Flaticon</a:t>
            </a:r>
            <a:r>
              <a:rPr lang="en" sz="1000">
                <a:solidFill>
                  <a:schemeClr val="dk1"/>
                </a:solidFill>
                <a:latin typeface="Raleway Medium"/>
                <a:ea typeface="Raleway Medium"/>
                <a:cs typeface="Raleway Medium"/>
                <a:sym typeface="Raleway Medium"/>
              </a:rPr>
              <a:t>, infographics &amp; images by </a:t>
            </a:r>
            <a:r>
              <a:rPr lang="en" sz="1000" b="1">
                <a:solidFill>
                  <a:schemeClr val="dk1"/>
                </a:solidFill>
                <a:uFill>
                  <a:noFill/>
                </a:uFill>
                <a:latin typeface="Raleway"/>
                <a:ea typeface="Raleway"/>
                <a:cs typeface="Raleway"/>
                <a:sym typeface="Raleway"/>
                <a:hlinkClick r:id="rId4">
                  <a:extLst>
                    <a:ext uri="{A12FA001-AC4F-418D-AE19-62706E023703}">
                      <ahyp:hlinkClr xmlns:ahyp="http://schemas.microsoft.com/office/drawing/2018/hyperlinkcolor" val="tx"/>
                    </a:ext>
                  </a:extLst>
                </a:hlinkClick>
              </a:rPr>
              <a:t>Freepik</a:t>
            </a:r>
            <a:endParaRPr sz="1000" b="1">
              <a:solidFill>
                <a:schemeClr val="dk1"/>
              </a:solidFill>
              <a:latin typeface="Raleway"/>
              <a:ea typeface="Raleway"/>
              <a:cs typeface="Raleway"/>
              <a:sym typeface="Raleway"/>
            </a:endParaRPr>
          </a:p>
        </p:txBody>
      </p:sp>
      <p:sp>
        <p:nvSpPr>
          <p:cNvPr id="210" name="Google Shape;210;p26"/>
          <p:cNvSpPr/>
          <p:nvPr/>
        </p:nvSpPr>
        <p:spPr>
          <a:xfrm>
            <a:off x="-18450" y="-14800"/>
            <a:ext cx="9180900" cy="42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26"/>
          <p:cNvGrpSpPr/>
          <p:nvPr/>
        </p:nvGrpSpPr>
        <p:grpSpPr>
          <a:xfrm flipH="1">
            <a:off x="152400" y="125600"/>
            <a:ext cx="575950" cy="140700"/>
            <a:chOff x="8416025" y="66500"/>
            <a:chExt cx="575950" cy="140700"/>
          </a:xfrm>
        </p:grpSpPr>
        <p:sp>
          <p:nvSpPr>
            <p:cNvPr id="212" name="Google Shape;212;p26"/>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 name="Google Shape;215;p26"/>
          <p:cNvSpPr/>
          <p:nvPr/>
        </p:nvSpPr>
        <p:spPr>
          <a:xfrm>
            <a:off x="917700" y="83000"/>
            <a:ext cx="3683400" cy="225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dk2"/>
              </a:solidFill>
              <a:latin typeface="Raleway"/>
              <a:ea typeface="Raleway"/>
              <a:cs typeface="Raleway"/>
              <a:sym typeface="Raleway"/>
            </a:endParaRPr>
          </a:p>
        </p:txBody>
      </p:sp>
      <p:sp>
        <p:nvSpPr>
          <p:cNvPr id="216" name="Google Shape;216;p26"/>
          <p:cNvSpPr txBox="1">
            <a:spLocks noGrp="1"/>
          </p:cNvSpPr>
          <p:nvPr>
            <p:ph type="subTitle" idx="2"/>
          </p:nvPr>
        </p:nvSpPr>
        <p:spPr>
          <a:xfrm>
            <a:off x="1030500" y="83000"/>
            <a:ext cx="3457800" cy="2259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SzPts val="2800"/>
              <a:buNone/>
              <a:defRPr sz="1000" b="1">
                <a:solidFill>
                  <a:schemeClr val="dk2"/>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14">
    <p:spTree>
      <p:nvGrpSpPr>
        <p:cNvPr id="1" name="Shape 217"/>
        <p:cNvGrpSpPr/>
        <p:nvPr/>
      </p:nvGrpSpPr>
      <p:grpSpPr>
        <a:xfrm>
          <a:off x="0" y="0"/>
          <a:ext cx="0" cy="0"/>
          <a:chOff x="0" y="0"/>
          <a:chExt cx="0" cy="0"/>
        </a:xfrm>
      </p:grpSpPr>
      <p:sp>
        <p:nvSpPr>
          <p:cNvPr id="218" name="Google Shape;218;p27"/>
          <p:cNvSpPr/>
          <p:nvPr/>
        </p:nvSpPr>
        <p:spPr>
          <a:xfrm flipH="1">
            <a:off x="-1747875" y="-3025925"/>
            <a:ext cx="5067000" cy="4378600"/>
          </a:xfrm>
          <a:custGeom>
            <a:avLst/>
            <a:gdLst/>
            <a:ahLst/>
            <a:cxnLst/>
            <a:rect l="l" t="t" r="r" b="b"/>
            <a:pathLst>
              <a:path w="202680" h="175144" extrusionOk="0">
                <a:moveTo>
                  <a:pt x="99080" y="0"/>
                </a:moveTo>
                <a:cubicBezTo>
                  <a:pt x="96717" y="0"/>
                  <a:pt x="94347" y="89"/>
                  <a:pt x="91972" y="270"/>
                </a:cubicBezTo>
                <a:cubicBezTo>
                  <a:pt x="79999" y="1185"/>
                  <a:pt x="68212" y="4272"/>
                  <a:pt x="57355" y="9405"/>
                </a:cubicBezTo>
                <a:cubicBezTo>
                  <a:pt x="51477" y="12197"/>
                  <a:pt x="45878" y="15578"/>
                  <a:pt x="40667" y="19471"/>
                </a:cubicBezTo>
                <a:cubicBezTo>
                  <a:pt x="39085" y="20634"/>
                  <a:pt x="37580" y="21828"/>
                  <a:pt x="36091" y="23100"/>
                </a:cubicBezTo>
                <a:cubicBezTo>
                  <a:pt x="29825" y="28389"/>
                  <a:pt x="24242" y="34453"/>
                  <a:pt x="19527" y="41169"/>
                </a:cubicBezTo>
                <a:cubicBezTo>
                  <a:pt x="6592" y="59563"/>
                  <a:pt x="0" y="83200"/>
                  <a:pt x="218" y="106076"/>
                </a:cubicBezTo>
                <a:cubicBezTo>
                  <a:pt x="311" y="116700"/>
                  <a:pt x="1551" y="127697"/>
                  <a:pt x="5724" y="137561"/>
                </a:cubicBezTo>
                <a:cubicBezTo>
                  <a:pt x="9136" y="145579"/>
                  <a:pt x="14688" y="152869"/>
                  <a:pt x="22164" y="157336"/>
                </a:cubicBezTo>
                <a:cubicBezTo>
                  <a:pt x="29637" y="161789"/>
                  <a:pt x="37548" y="162990"/>
                  <a:pt x="45635" y="162990"/>
                </a:cubicBezTo>
                <a:cubicBezTo>
                  <a:pt x="55114" y="162990"/>
                  <a:pt x="64834" y="161339"/>
                  <a:pt x="74371" y="161339"/>
                </a:cubicBezTo>
                <a:cubicBezTo>
                  <a:pt x="77129" y="161339"/>
                  <a:pt x="79872" y="161478"/>
                  <a:pt x="82589" y="161833"/>
                </a:cubicBezTo>
                <a:cubicBezTo>
                  <a:pt x="90561" y="162857"/>
                  <a:pt x="98068" y="165819"/>
                  <a:pt x="105497" y="168735"/>
                </a:cubicBezTo>
                <a:cubicBezTo>
                  <a:pt x="105652" y="168813"/>
                  <a:pt x="105822" y="168875"/>
                  <a:pt x="105977" y="168921"/>
                </a:cubicBezTo>
                <a:cubicBezTo>
                  <a:pt x="115168" y="172487"/>
                  <a:pt x="125119" y="175143"/>
                  <a:pt x="135046" y="175143"/>
                </a:cubicBezTo>
                <a:cubicBezTo>
                  <a:pt x="138721" y="175143"/>
                  <a:pt x="142394" y="174779"/>
                  <a:pt x="146023" y="173962"/>
                </a:cubicBezTo>
                <a:cubicBezTo>
                  <a:pt x="158338" y="171217"/>
                  <a:pt x="169892" y="164330"/>
                  <a:pt x="178547" y="155211"/>
                </a:cubicBezTo>
                <a:cubicBezTo>
                  <a:pt x="200803" y="131729"/>
                  <a:pt x="202680" y="93824"/>
                  <a:pt x="191963" y="64681"/>
                </a:cubicBezTo>
                <a:cubicBezTo>
                  <a:pt x="177833" y="26295"/>
                  <a:pt x="139686" y="0"/>
                  <a:pt x="990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7"/>
          <p:cNvSpPr/>
          <p:nvPr/>
        </p:nvSpPr>
        <p:spPr>
          <a:xfrm rot="552817">
            <a:off x="6067819" y="3020977"/>
            <a:ext cx="4140543" cy="4279965"/>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644"/>
                  <a:pt x="111847" y="17868"/>
                  <a:pt x="98471" y="9262"/>
                </a:cubicBezTo>
                <a:cubicBezTo>
                  <a:pt x="92233" y="5292"/>
                  <a:pt x="85362" y="1857"/>
                  <a:pt x="78023" y="556"/>
                </a:cubicBezTo>
                <a:cubicBezTo>
                  <a:pt x="76058" y="193"/>
                  <a:pt x="74053" y="1"/>
                  <a:pt x="72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15">
    <p:bg>
      <p:bgPr>
        <a:solidFill>
          <a:schemeClr val="accent3"/>
        </a:solidFill>
        <a:effectLst/>
      </p:bgPr>
    </p:bg>
    <p:spTree>
      <p:nvGrpSpPr>
        <p:cNvPr id="1" name="Shape 220"/>
        <p:cNvGrpSpPr/>
        <p:nvPr/>
      </p:nvGrpSpPr>
      <p:grpSpPr>
        <a:xfrm>
          <a:off x="0" y="0"/>
          <a:ext cx="0" cy="0"/>
          <a:chOff x="0" y="0"/>
          <a:chExt cx="0" cy="0"/>
        </a:xfrm>
      </p:grpSpPr>
      <p:sp>
        <p:nvSpPr>
          <p:cNvPr id="221" name="Google Shape;221;p28"/>
          <p:cNvSpPr/>
          <p:nvPr/>
        </p:nvSpPr>
        <p:spPr>
          <a:xfrm flipH="1">
            <a:off x="-2520550" y="-1552511"/>
            <a:ext cx="7606897" cy="7863664"/>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a:off x="-18450" y="-14800"/>
            <a:ext cx="9180900" cy="42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 name="Google Shape;223;p28"/>
          <p:cNvGrpSpPr/>
          <p:nvPr/>
        </p:nvGrpSpPr>
        <p:grpSpPr>
          <a:xfrm flipH="1">
            <a:off x="152400" y="125600"/>
            <a:ext cx="575950" cy="140700"/>
            <a:chOff x="8416025" y="66500"/>
            <a:chExt cx="575950" cy="140700"/>
          </a:xfrm>
        </p:grpSpPr>
        <p:sp>
          <p:nvSpPr>
            <p:cNvPr id="224" name="Google Shape;224;p28"/>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28"/>
          <p:cNvSpPr/>
          <p:nvPr/>
        </p:nvSpPr>
        <p:spPr>
          <a:xfrm>
            <a:off x="917700" y="83000"/>
            <a:ext cx="3532200" cy="225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dk2"/>
              </a:solidFill>
              <a:latin typeface="Raleway"/>
              <a:ea typeface="Raleway"/>
              <a:cs typeface="Raleway"/>
              <a:sym typeface="Raleway"/>
            </a:endParaRPr>
          </a:p>
        </p:txBody>
      </p:sp>
      <p:sp>
        <p:nvSpPr>
          <p:cNvPr id="228" name="Google Shape;228;p28"/>
          <p:cNvSpPr/>
          <p:nvPr/>
        </p:nvSpPr>
        <p:spPr>
          <a:xfrm>
            <a:off x="917700" y="83000"/>
            <a:ext cx="3683400" cy="225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dk2"/>
              </a:solidFill>
              <a:latin typeface="Raleway"/>
              <a:ea typeface="Raleway"/>
              <a:cs typeface="Raleway"/>
              <a:sym typeface="Raleway"/>
            </a:endParaRPr>
          </a:p>
        </p:txBody>
      </p:sp>
      <p:sp>
        <p:nvSpPr>
          <p:cNvPr id="229" name="Google Shape;229;p28"/>
          <p:cNvSpPr txBox="1">
            <a:spLocks noGrp="1"/>
          </p:cNvSpPr>
          <p:nvPr>
            <p:ph type="subTitle" idx="1"/>
          </p:nvPr>
        </p:nvSpPr>
        <p:spPr>
          <a:xfrm>
            <a:off x="1030500" y="83000"/>
            <a:ext cx="3457800" cy="2259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SzPts val="2800"/>
              <a:buNone/>
              <a:defRPr sz="1000" b="1">
                <a:solidFill>
                  <a:schemeClr val="dk2"/>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33"/>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34"/>
        <p:cNvGrpSpPr/>
        <p:nvPr/>
      </p:nvGrpSpPr>
      <p:grpSpPr>
        <a:xfrm>
          <a:off x="0" y="0"/>
          <a:ext cx="0" cy="0"/>
          <a:chOff x="0" y="0"/>
          <a:chExt cx="0" cy="0"/>
        </a:xfrm>
      </p:grpSpPr>
      <p:sp>
        <p:nvSpPr>
          <p:cNvPr id="235" name="Google Shape;235;p3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sp>
        <p:nvSpPr>
          <p:cNvPr id="32" name="Google Shape;32;p4"/>
          <p:cNvSpPr/>
          <p:nvPr/>
        </p:nvSpPr>
        <p:spPr>
          <a:xfrm>
            <a:off x="4519150" y="1003606"/>
            <a:ext cx="6262576" cy="6473967"/>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4" name="Google Shape;34;p4"/>
          <p:cNvSpPr txBox="1">
            <a:spLocks noGrp="1"/>
          </p:cNvSpPr>
          <p:nvPr>
            <p:ph type="body" idx="1"/>
          </p:nvPr>
        </p:nvSpPr>
        <p:spPr>
          <a:xfrm>
            <a:off x="714175" y="1073100"/>
            <a:ext cx="4288800" cy="3534900"/>
          </a:xfrm>
          <a:prstGeom prst="rect">
            <a:avLst/>
          </a:prstGeom>
        </p:spPr>
        <p:txBody>
          <a:bodyPr spcFirstLastPara="1" wrap="square" lIns="91425" tIns="0" rIns="91425" bIns="0" anchor="t" anchorCtr="0">
            <a:noAutofit/>
          </a:bodyPr>
          <a:lstStyle>
            <a:lvl1pPr marL="457200" lvl="0" indent="-317500">
              <a:lnSpc>
                <a:spcPct val="100000"/>
              </a:lnSpc>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
        <p:cNvGrpSpPr/>
        <p:nvPr/>
      </p:nvGrpSpPr>
      <p:grpSpPr>
        <a:xfrm>
          <a:off x="0" y="0"/>
          <a:ext cx="0" cy="0"/>
          <a:chOff x="0" y="0"/>
          <a:chExt cx="0" cy="0"/>
        </a:xfrm>
      </p:grpSpPr>
      <p:sp>
        <p:nvSpPr>
          <p:cNvPr id="36" name="Google Shape;36;p5"/>
          <p:cNvSpPr/>
          <p:nvPr/>
        </p:nvSpPr>
        <p:spPr>
          <a:xfrm>
            <a:off x="5683950" y="-1302250"/>
            <a:ext cx="5067000" cy="4378600"/>
          </a:xfrm>
          <a:custGeom>
            <a:avLst/>
            <a:gdLst/>
            <a:ahLst/>
            <a:cxnLst/>
            <a:rect l="l" t="t" r="r" b="b"/>
            <a:pathLst>
              <a:path w="202680" h="175144" extrusionOk="0">
                <a:moveTo>
                  <a:pt x="99080" y="0"/>
                </a:moveTo>
                <a:cubicBezTo>
                  <a:pt x="96717" y="0"/>
                  <a:pt x="94347" y="89"/>
                  <a:pt x="91972" y="270"/>
                </a:cubicBezTo>
                <a:cubicBezTo>
                  <a:pt x="79999" y="1185"/>
                  <a:pt x="68212" y="4272"/>
                  <a:pt x="57355" y="9405"/>
                </a:cubicBezTo>
                <a:cubicBezTo>
                  <a:pt x="51477" y="12197"/>
                  <a:pt x="45878" y="15578"/>
                  <a:pt x="40667" y="19471"/>
                </a:cubicBezTo>
                <a:cubicBezTo>
                  <a:pt x="39085" y="20634"/>
                  <a:pt x="37580" y="21828"/>
                  <a:pt x="36091" y="23100"/>
                </a:cubicBezTo>
                <a:cubicBezTo>
                  <a:pt x="29825" y="28389"/>
                  <a:pt x="24242" y="34453"/>
                  <a:pt x="19527" y="41169"/>
                </a:cubicBezTo>
                <a:cubicBezTo>
                  <a:pt x="6592" y="59563"/>
                  <a:pt x="0" y="83200"/>
                  <a:pt x="218" y="106076"/>
                </a:cubicBezTo>
                <a:cubicBezTo>
                  <a:pt x="311" y="116700"/>
                  <a:pt x="1551" y="127697"/>
                  <a:pt x="5724" y="137561"/>
                </a:cubicBezTo>
                <a:cubicBezTo>
                  <a:pt x="9136" y="145579"/>
                  <a:pt x="14688" y="152869"/>
                  <a:pt x="22164" y="157336"/>
                </a:cubicBezTo>
                <a:cubicBezTo>
                  <a:pt x="29637" y="161789"/>
                  <a:pt x="37548" y="162990"/>
                  <a:pt x="45635" y="162990"/>
                </a:cubicBezTo>
                <a:cubicBezTo>
                  <a:pt x="55114" y="162990"/>
                  <a:pt x="64834" y="161339"/>
                  <a:pt x="74371" y="161339"/>
                </a:cubicBezTo>
                <a:cubicBezTo>
                  <a:pt x="77129" y="161339"/>
                  <a:pt x="79872" y="161478"/>
                  <a:pt x="82589" y="161833"/>
                </a:cubicBezTo>
                <a:cubicBezTo>
                  <a:pt x="90561" y="162857"/>
                  <a:pt x="98068" y="165819"/>
                  <a:pt x="105497" y="168735"/>
                </a:cubicBezTo>
                <a:cubicBezTo>
                  <a:pt x="105652" y="168813"/>
                  <a:pt x="105822" y="168875"/>
                  <a:pt x="105977" y="168921"/>
                </a:cubicBezTo>
                <a:cubicBezTo>
                  <a:pt x="115168" y="172487"/>
                  <a:pt x="125119" y="175143"/>
                  <a:pt x="135046" y="175143"/>
                </a:cubicBezTo>
                <a:cubicBezTo>
                  <a:pt x="138721" y="175143"/>
                  <a:pt x="142394" y="174779"/>
                  <a:pt x="146023" y="173962"/>
                </a:cubicBezTo>
                <a:cubicBezTo>
                  <a:pt x="158338" y="171217"/>
                  <a:pt x="169892" y="164330"/>
                  <a:pt x="178547" y="155211"/>
                </a:cubicBezTo>
                <a:cubicBezTo>
                  <a:pt x="200803" y="131729"/>
                  <a:pt x="202680" y="93824"/>
                  <a:pt x="191963" y="64681"/>
                </a:cubicBezTo>
                <a:cubicBezTo>
                  <a:pt x="177833" y="26295"/>
                  <a:pt x="139686" y="0"/>
                  <a:pt x="990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 name="Google Shape;38;p5"/>
          <p:cNvSpPr txBox="1">
            <a:spLocks noGrp="1"/>
          </p:cNvSpPr>
          <p:nvPr>
            <p:ph type="subTitle" idx="1"/>
          </p:nvPr>
        </p:nvSpPr>
        <p:spPr>
          <a:xfrm>
            <a:off x="714164" y="3180075"/>
            <a:ext cx="2244300" cy="9198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9" name="Google Shape;39;p5"/>
          <p:cNvSpPr txBox="1">
            <a:spLocks noGrp="1"/>
          </p:cNvSpPr>
          <p:nvPr>
            <p:ph type="subTitle" idx="2"/>
          </p:nvPr>
        </p:nvSpPr>
        <p:spPr>
          <a:xfrm>
            <a:off x="714164" y="2819050"/>
            <a:ext cx="2244300" cy="324000"/>
          </a:xfrm>
          <a:prstGeom prst="rect">
            <a:avLst/>
          </a:prstGeom>
        </p:spPr>
        <p:txBody>
          <a:bodyPr spcFirstLastPara="1" wrap="square" lIns="91425" tIns="0" rIns="91425" bIns="0" anchor="t" anchorCtr="0">
            <a:noAutofit/>
          </a:bodyPr>
          <a:lstStyle>
            <a:lvl1pPr marL="0" marR="0" lvl="0" indent="0" algn="ctr"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0" name="Google Shape;40;p5"/>
          <p:cNvSpPr txBox="1">
            <a:spLocks noGrp="1"/>
          </p:cNvSpPr>
          <p:nvPr>
            <p:ph type="subTitle" idx="3"/>
          </p:nvPr>
        </p:nvSpPr>
        <p:spPr>
          <a:xfrm>
            <a:off x="3387986" y="3180075"/>
            <a:ext cx="2244300" cy="919800"/>
          </a:xfrm>
          <a:prstGeom prst="rect">
            <a:avLst/>
          </a:prstGeom>
        </p:spPr>
        <p:txBody>
          <a:bodyPr spcFirstLastPara="1" wrap="square" lIns="91425" tIns="0" rIns="91425" bIns="0"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1" name="Google Shape;41;p5"/>
          <p:cNvSpPr txBox="1">
            <a:spLocks noGrp="1"/>
          </p:cNvSpPr>
          <p:nvPr>
            <p:ph type="subTitle" idx="4"/>
          </p:nvPr>
        </p:nvSpPr>
        <p:spPr>
          <a:xfrm>
            <a:off x="3387981" y="2819050"/>
            <a:ext cx="2244300" cy="324000"/>
          </a:xfrm>
          <a:prstGeom prst="rect">
            <a:avLst/>
          </a:prstGeom>
        </p:spPr>
        <p:txBody>
          <a:bodyPr spcFirstLastPara="1" wrap="square" lIns="91425" tIns="0" rIns="91425" bIns="0" anchor="t" anchorCtr="0">
            <a:noAutofit/>
          </a:bodyPr>
          <a:lstStyle>
            <a:lvl1pPr marL="0" marR="0" lvl="0" indent="0" algn="ctr" rtl="0">
              <a:lnSpc>
                <a:spcPct val="100000"/>
              </a:lnSpc>
              <a:spcBef>
                <a:spcPts val="0"/>
              </a:spcBef>
              <a:spcAft>
                <a:spcPts val="0"/>
              </a:spcAft>
              <a:buClr>
                <a:schemeClr val="accent2"/>
              </a:buClr>
              <a:buSzPts val="2200"/>
              <a:buFont typeface="Montserrat"/>
              <a:buNone/>
              <a:defRPr sz="2000" b="1">
                <a:solidFill>
                  <a:schemeClr val="accent2"/>
                </a:solidFill>
                <a:latin typeface="Viga"/>
                <a:ea typeface="Viga"/>
                <a:cs typeface="Viga"/>
                <a:sym typeface="Vig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sp>
        <p:nvSpPr>
          <p:cNvPr id="43" name="Google Shape;43;p6"/>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4" name="Google Shape;44;p6"/>
          <p:cNvSpPr/>
          <p:nvPr/>
        </p:nvSpPr>
        <p:spPr>
          <a:xfrm rot="10800000" flipH="1">
            <a:off x="4275738" y="3548775"/>
            <a:ext cx="5265450" cy="4392325"/>
          </a:xfrm>
          <a:custGeom>
            <a:avLst/>
            <a:gdLst/>
            <a:ahLst/>
            <a:cxnLst/>
            <a:rect l="l" t="t" r="r" b="b"/>
            <a:pathLst>
              <a:path w="210618" h="175693" extrusionOk="0">
                <a:moveTo>
                  <a:pt x="102516" y="1"/>
                </a:moveTo>
                <a:cubicBezTo>
                  <a:pt x="96495" y="1"/>
                  <a:pt x="90441" y="554"/>
                  <a:pt x="84427" y="1697"/>
                </a:cubicBezTo>
                <a:cubicBezTo>
                  <a:pt x="72319" y="4032"/>
                  <a:pt x="60644" y="8535"/>
                  <a:pt x="50136" y="15006"/>
                </a:cubicBezTo>
                <a:cubicBezTo>
                  <a:pt x="44465" y="18509"/>
                  <a:pt x="39128" y="22578"/>
                  <a:pt x="34225" y="27182"/>
                </a:cubicBezTo>
                <a:cubicBezTo>
                  <a:pt x="32790" y="28549"/>
                  <a:pt x="31356" y="29984"/>
                  <a:pt x="29988" y="31418"/>
                </a:cubicBezTo>
                <a:cubicBezTo>
                  <a:pt x="24184" y="37556"/>
                  <a:pt x="19181" y="44394"/>
                  <a:pt x="15145" y="51766"/>
                </a:cubicBezTo>
                <a:cubicBezTo>
                  <a:pt x="4037" y="72014"/>
                  <a:pt x="0" y="96898"/>
                  <a:pt x="2836" y="120248"/>
                </a:cubicBezTo>
                <a:cubicBezTo>
                  <a:pt x="4170" y="131089"/>
                  <a:pt x="6705" y="142164"/>
                  <a:pt x="12142" y="151804"/>
                </a:cubicBezTo>
                <a:cubicBezTo>
                  <a:pt x="16546" y="159610"/>
                  <a:pt x="23017" y="166415"/>
                  <a:pt x="31189" y="170117"/>
                </a:cubicBezTo>
                <a:cubicBezTo>
                  <a:pt x="36909" y="172706"/>
                  <a:pt x="42667" y="173632"/>
                  <a:pt x="48453" y="173632"/>
                </a:cubicBezTo>
                <a:cubicBezTo>
                  <a:pt x="63006" y="173632"/>
                  <a:pt x="77733" y="167774"/>
                  <a:pt x="92447" y="167774"/>
                </a:cubicBezTo>
                <a:cubicBezTo>
                  <a:pt x="92765" y="167774"/>
                  <a:pt x="93083" y="167777"/>
                  <a:pt x="93400" y="167782"/>
                </a:cubicBezTo>
                <a:cubicBezTo>
                  <a:pt x="101606" y="167916"/>
                  <a:pt x="109612" y="170084"/>
                  <a:pt x="117551" y="172185"/>
                </a:cubicBezTo>
                <a:lnTo>
                  <a:pt x="118051" y="172319"/>
                </a:lnTo>
                <a:cubicBezTo>
                  <a:pt x="125632" y="174299"/>
                  <a:pt x="133617" y="175692"/>
                  <a:pt x="141543" y="175692"/>
                </a:cubicBezTo>
                <a:cubicBezTo>
                  <a:pt x="147639" y="175692"/>
                  <a:pt x="153699" y="174868"/>
                  <a:pt x="159514" y="172852"/>
                </a:cubicBezTo>
                <a:cubicBezTo>
                  <a:pt x="171756" y="168649"/>
                  <a:pt x="182764" y="160310"/>
                  <a:pt x="190570" y="150003"/>
                </a:cubicBezTo>
                <a:cubicBezTo>
                  <a:pt x="210617" y="123450"/>
                  <a:pt x="208182" y="84556"/>
                  <a:pt x="193906" y="56036"/>
                </a:cubicBezTo>
                <a:cubicBezTo>
                  <a:pt x="176703" y="21717"/>
                  <a:pt x="140250" y="1"/>
                  <a:pt x="102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p:nvPr/>
        </p:nvSpPr>
        <p:spPr>
          <a:xfrm rot="10800000" flipH="1">
            <a:off x="-1087849" y="-2416575"/>
            <a:ext cx="7131821" cy="7372553"/>
          </a:xfrm>
          <a:custGeom>
            <a:avLst/>
            <a:gdLst/>
            <a:ahLst/>
            <a:cxnLst/>
            <a:rect l="l" t="t" r="r" b="b"/>
            <a:pathLst>
              <a:path w="133730" h="138244" extrusionOk="0">
                <a:moveTo>
                  <a:pt x="72052" y="1"/>
                </a:moveTo>
                <a:cubicBezTo>
                  <a:pt x="67974" y="1"/>
                  <a:pt x="63914" y="800"/>
                  <a:pt x="60244" y="2590"/>
                </a:cubicBezTo>
                <a:cubicBezTo>
                  <a:pt x="46634" y="9262"/>
                  <a:pt x="43865" y="25307"/>
                  <a:pt x="34659" y="36048"/>
                </a:cubicBezTo>
                <a:cubicBezTo>
                  <a:pt x="31023" y="40251"/>
                  <a:pt x="26453" y="43486"/>
                  <a:pt x="21950" y="46722"/>
                </a:cubicBezTo>
                <a:cubicBezTo>
                  <a:pt x="21850" y="46789"/>
                  <a:pt x="21716" y="46822"/>
                  <a:pt x="21650" y="46922"/>
                </a:cubicBezTo>
                <a:cubicBezTo>
                  <a:pt x="14011" y="52393"/>
                  <a:pt x="6839" y="59331"/>
                  <a:pt x="3470" y="68304"/>
                </a:cubicBezTo>
                <a:cubicBezTo>
                  <a:pt x="368" y="76477"/>
                  <a:pt x="1" y="85817"/>
                  <a:pt x="2002" y="94323"/>
                </a:cubicBezTo>
                <a:cubicBezTo>
                  <a:pt x="7173" y="116205"/>
                  <a:pt x="28521" y="131716"/>
                  <a:pt x="49536" y="136553"/>
                </a:cubicBezTo>
                <a:cubicBezTo>
                  <a:pt x="54476" y="137694"/>
                  <a:pt x="59482" y="138244"/>
                  <a:pt x="64462" y="138244"/>
                </a:cubicBezTo>
                <a:cubicBezTo>
                  <a:pt x="89046" y="138244"/>
                  <a:pt x="112991" y="124842"/>
                  <a:pt x="125057" y="102929"/>
                </a:cubicBezTo>
                <a:cubicBezTo>
                  <a:pt x="129093" y="95624"/>
                  <a:pt x="131762" y="87585"/>
                  <a:pt x="132929" y="79312"/>
                </a:cubicBezTo>
                <a:cubicBezTo>
                  <a:pt x="133563" y="74809"/>
                  <a:pt x="133730" y="70272"/>
                  <a:pt x="133429" y="65769"/>
                </a:cubicBezTo>
                <a:cubicBezTo>
                  <a:pt x="133363" y="64435"/>
                  <a:pt x="133229" y="63067"/>
                  <a:pt x="133063" y="61733"/>
                </a:cubicBezTo>
                <a:cubicBezTo>
                  <a:pt x="132362" y="56062"/>
                  <a:pt x="130928" y="50491"/>
                  <a:pt x="128860" y="45221"/>
                </a:cubicBezTo>
                <a:cubicBezTo>
                  <a:pt x="123089" y="30711"/>
                  <a:pt x="111847" y="17868"/>
                  <a:pt x="98471" y="9262"/>
                </a:cubicBezTo>
                <a:cubicBezTo>
                  <a:pt x="92233" y="5292"/>
                  <a:pt x="85362" y="1857"/>
                  <a:pt x="78023" y="556"/>
                </a:cubicBezTo>
                <a:cubicBezTo>
                  <a:pt x="76058" y="193"/>
                  <a:pt x="74053" y="1"/>
                  <a:pt x="720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txBox="1">
            <a:spLocks noGrp="1"/>
          </p:cNvSpPr>
          <p:nvPr>
            <p:ph type="title"/>
          </p:nvPr>
        </p:nvSpPr>
        <p:spPr>
          <a:xfrm>
            <a:off x="4828315" y="1706825"/>
            <a:ext cx="2589000" cy="501300"/>
          </a:xfrm>
          <a:prstGeom prst="rect">
            <a:avLst/>
          </a:prstGeom>
        </p:spPr>
        <p:txBody>
          <a:bodyPr spcFirstLastPara="1" wrap="square" lIns="91425" tIns="0" rIns="91425"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 name="Google Shape;48;p7"/>
          <p:cNvSpPr txBox="1">
            <a:spLocks noGrp="1"/>
          </p:cNvSpPr>
          <p:nvPr>
            <p:ph type="subTitle" idx="1"/>
          </p:nvPr>
        </p:nvSpPr>
        <p:spPr>
          <a:xfrm>
            <a:off x="4828317" y="2362500"/>
            <a:ext cx="2589000" cy="9198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9" name="Google Shape;49;p7"/>
          <p:cNvSpPr/>
          <p:nvPr/>
        </p:nvSpPr>
        <p:spPr>
          <a:xfrm rot="8100000" flipH="1">
            <a:off x="7542834" y="2101607"/>
            <a:ext cx="4595962" cy="3833852"/>
          </a:xfrm>
          <a:custGeom>
            <a:avLst/>
            <a:gdLst/>
            <a:ahLst/>
            <a:cxnLst/>
            <a:rect l="l" t="t" r="r" b="b"/>
            <a:pathLst>
              <a:path w="210618" h="175693" extrusionOk="0">
                <a:moveTo>
                  <a:pt x="102516" y="1"/>
                </a:moveTo>
                <a:cubicBezTo>
                  <a:pt x="96495" y="1"/>
                  <a:pt x="90441" y="554"/>
                  <a:pt x="84427" y="1697"/>
                </a:cubicBezTo>
                <a:cubicBezTo>
                  <a:pt x="72319" y="4032"/>
                  <a:pt x="60644" y="8535"/>
                  <a:pt x="50136" y="15006"/>
                </a:cubicBezTo>
                <a:cubicBezTo>
                  <a:pt x="44465" y="18509"/>
                  <a:pt x="39128" y="22578"/>
                  <a:pt x="34225" y="27182"/>
                </a:cubicBezTo>
                <a:cubicBezTo>
                  <a:pt x="32790" y="28549"/>
                  <a:pt x="31356" y="29984"/>
                  <a:pt x="29988" y="31418"/>
                </a:cubicBezTo>
                <a:cubicBezTo>
                  <a:pt x="24184" y="37556"/>
                  <a:pt x="19181" y="44394"/>
                  <a:pt x="15145" y="51766"/>
                </a:cubicBezTo>
                <a:cubicBezTo>
                  <a:pt x="4037" y="72014"/>
                  <a:pt x="0" y="96898"/>
                  <a:pt x="2836" y="120248"/>
                </a:cubicBezTo>
                <a:cubicBezTo>
                  <a:pt x="4170" y="131089"/>
                  <a:pt x="6705" y="142164"/>
                  <a:pt x="12142" y="151804"/>
                </a:cubicBezTo>
                <a:cubicBezTo>
                  <a:pt x="16546" y="159610"/>
                  <a:pt x="23017" y="166415"/>
                  <a:pt x="31189" y="170117"/>
                </a:cubicBezTo>
                <a:cubicBezTo>
                  <a:pt x="36909" y="172706"/>
                  <a:pt x="42667" y="173632"/>
                  <a:pt x="48453" y="173632"/>
                </a:cubicBezTo>
                <a:cubicBezTo>
                  <a:pt x="63006" y="173632"/>
                  <a:pt x="77733" y="167774"/>
                  <a:pt x="92447" y="167774"/>
                </a:cubicBezTo>
                <a:cubicBezTo>
                  <a:pt x="92765" y="167774"/>
                  <a:pt x="93083" y="167777"/>
                  <a:pt x="93400" y="167782"/>
                </a:cubicBezTo>
                <a:cubicBezTo>
                  <a:pt x="101606" y="167916"/>
                  <a:pt x="109612" y="170084"/>
                  <a:pt x="117551" y="172185"/>
                </a:cubicBezTo>
                <a:lnTo>
                  <a:pt x="118051" y="172319"/>
                </a:lnTo>
                <a:cubicBezTo>
                  <a:pt x="125632" y="174299"/>
                  <a:pt x="133617" y="175692"/>
                  <a:pt x="141543" y="175692"/>
                </a:cubicBezTo>
                <a:cubicBezTo>
                  <a:pt x="147639" y="175692"/>
                  <a:pt x="153699" y="174868"/>
                  <a:pt x="159514" y="172852"/>
                </a:cubicBezTo>
                <a:cubicBezTo>
                  <a:pt x="171756" y="168649"/>
                  <a:pt x="182764" y="160310"/>
                  <a:pt x="190570" y="150003"/>
                </a:cubicBezTo>
                <a:cubicBezTo>
                  <a:pt x="210617" y="123450"/>
                  <a:pt x="208182" y="84556"/>
                  <a:pt x="193906" y="56036"/>
                </a:cubicBezTo>
                <a:cubicBezTo>
                  <a:pt x="176703" y="21717"/>
                  <a:pt x="140250" y="1"/>
                  <a:pt x="1025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0"/>
        <p:cNvGrpSpPr/>
        <p:nvPr/>
      </p:nvGrpSpPr>
      <p:grpSpPr>
        <a:xfrm>
          <a:off x="0" y="0"/>
          <a:ext cx="0" cy="0"/>
          <a:chOff x="0" y="0"/>
          <a:chExt cx="0" cy="0"/>
        </a:xfrm>
      </p:grpSpPr>
      <p:sp>
        <p:nvSpPr>
          <p:cNvPr id="51" name="Google Shape;51;p8"/>
          <p:cNvSpPr txBox="1">
            <a:spLocks noGrp="1"/>
          </p:cNvSpPr>
          <p:nvPr>
            <p:ph type="title"/>
          </p:nvPr>
        </p:nvSpPr>
        <p:spPr>
          <a:xfrm>
            <a:off x="3521075" y="843800"/>
            <a:ext cx="4823400" cy="2531100"/>
          </a:xfrm>
          <a:prstGeom prst="rect">
            <a:avLst/>
          </a:prstGeom>
        </p:spPr>
        <p:txBody>
          <a:bodyPr spcFirstLastPara="1" wrap="square" lIns="91425" tIns="0" rIns="91425" bIns="0" anchor="t" anchorCtr="0">
            <a:noAutofit/>
          </a:bodyPr>
          <a:lstStyle>
            <a:lvl1pPr lvl="0" algn="r">
              <a:spcBef>
                <a:spcPts val="0"/>
              </a:spcBef>
              <a:spcAft>
                <a:spcPts val="0"/>
              </a:spcAft>
              <a:buSzPts val="4800"/>
              <a:buNone/>
              <a:defRPr sz="8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2" name="Google Shape;52;p8"/>
          <p:cNvSpPr/>
          <p:nvPr/>
        </p:nvSpPr>
        <p:spPr>
          <a:xfrm>
            <a:off x="-18450" y="-14800"/>
            <a:ext cx="9180900" cy="42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8"/>
          <p:cNvGrpSpPr/>
          <p:nvPr/>
        </p:nvGrpSpPr>
        <p:grpSpPr>
          <a:xfrm flipH="1">
            <a:off x="152400" y="125600"/>
            <a:ext cx="575950" cy="140700"/>
            <a:chOff x="8416025" y="66500"/>
            <a:chExt cx="575950" cy="140700"/>
          </a:xfrm>
        </p:grpSpPr>
        <p:sp>
          <p:nvSpPr>
            <p:cNvPr id="54" name="Google Shape;54;p8"/>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p:nvPr/>
        </p:nvSpPr>
        <p:spPr>
          <a:xfrm>
            <a:off x="162850" y="2289213"/>
            <a:ext cx="5265450" cy="4392325"/>
          </a:xfrm>
          <a:custGeom>
            <a:avLst/>
            <a:gdLst/>
            <a:ahLst/>
            <a:cxnLst/>
            <a:rect l="l" t="t" r="r" b="b"/>
            <a:pathLst>
              <a:path w="210618" h="175693" extrusionOk="0">
                <a:moveTo>
                  <a:pt x="102517" y="1"/>
                </a:moveTo>
                <a:cubicBezTo>
                  <a:pt x="96495" y="1"/>
                  <a:pt x="90441" y="554"/>
                  <a:pt x="84428" y="1697"/>
                </a:cubicBezTo>
                <a:cubicBezTo>
                  <a:pt x="72286" y="4032"/>
                  <a:pt x="60611" y="8535"/>
                  <a:pt x="50103" y="15006"/>
                </a:cubicBezTo>
                <a:cubicBezTo>
                  <a:pt x="44433" y="18509"/>
                  <a:pt x="39095" y="22578"/>
                  <a:pt x="34225" y="27182"/>
                </a:cubicBezTo>
                <a:cubicBezTo>
                  <a:pt x="32758" y="28516"/>
                  <a:pt x="31357" y="29917"/>
                  <a:pt x="29989" y="31385"/>
                </a:cubicBezTo>
                <a:cubicBezTo>
                  <a:pt x="24185" y="37522"/>
                  <a:pt x="19181" y="44361"/>
                  <a:pt x="15112" y="51733"/>
                </a:cubicBezTo>
                <a:cubicBezTo>
                  <a:pt x="4037" y="71947"/>
                  <a:pt x="1" y="96865"/>
                  <a:pt x="2836" y="120215"/>
                </a:cubicBezTo>
                <a:cubicBezTo>
                  <a:pt x="4137" y="131023"/>
                  <a:pt x="6672" y="142131"/>
                  <a:pt x="12143" y="151804"/>
                </a:cubicBezTo>
                <a:cubicBezTo>
                  <a:pt x="16546" y="159610"/>
                  <a:pt x="23017" y="166415"/>
                  <a:pt x="31190" y="170117"/>
                </a:cubicBezTo>
                <a:cubicBezTo>
                  <a:pt x="36909" y="172706"/>
                  <a:pt x="42668" y="173632"/>
                  <a:pt x="48454" y="173632"/>
                </a:cubicBezTo>
                <a:cubicBezTo>
                  <a:pt x="63006" y="173632"/>
                  <a:pt x="77733" y="167774"/>
                  <a:pt x="92447" y="167774"/>
                </a:cubicBezTo>
                <a:cubicBezTo>
                  <a:pt x="92765" y="167774"/>
                  <a:pt x="93083" y="167777"/>
                  <a:pt x="93401" y="167782"/>
                </a:cubicBezTo>
                <a:cubicBezTo>
                  <a:pt x="101607" y="167916"/>
                  <a:pt x="109612" y="170084"/>
                  <a:pt x="117551" y="172186"/>
                </a:cubicBezTo>
                <a:lnTo>
                  <a:pt x="118052" y="172319"/>
                </a:lnTo>
                <a:cubicBezTo>
                  <a:pt x="125632" y="174299"/>
                  <a:pt x="133617" y="175693"/>
                  <a:pt x="141544" y="175693"/>
                </a:cubicBezTo>
                <a:cubicBezTo>
                  <a:pt x="147639" y="175693"/>
                  <a:pt x="153700" y="174868"/>
                  <a:pt x="159515" y="172853"/>
                </a:cubicBezTo>
                <a:cubicBezTo>
                  <a:pt x="171757" y="168650"/>
                  <a:pt x="182765" y="160310"/>
                  <a:pt x="190537" y="150003"/>
                </a:cubicBezTo>
                <a:cubicBezTo>
                  <a:pt x="210618" y="123451"/>
                  <a:pt x="208183" y="84556"/>
                  <a:pt x="193873" y="56036"/>
                </a:cubicBezTo>
                <a:cubicBezTo>
                  <a:pt x="176699" y="21717"/>
                  <a:pt x="140249" y="1"/>
                  <a:pt x="10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a:off x="917700" y="83000"/>
            <a:ext cx="3683400" cy="225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dk2"/>
              </a:solidFill>
              <a:latin typeface="Raleway"/>
              <a:ea typeface="Raleway"/>
              <a:cs typeface="Raleway"/>
              <a:sym typeface="Raleway"/>
            </a:endParaRPr>
          </a:p>
        </p:txBody>
      </p:sp>
      <p:sp>
        <p:nvSpPr>
          <p:cNvPr id="59" name="Google Shape;59;p8"/>
          <p:cNvSpPr txBox="1">
            <a:spLocks noGrp="1"/>
          </p:cNvSpPr>
          <p:nvPr>
            <p:ph type="subTitle" idx="1"/>
          </p:nvPr>
        </p:nvSpPr>
        <p:spPr>
          <a:xfrm>
            <a:off x="1030500" y="83000"/>
            <a:ext cx="3457800" cy="2259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SzPts val="2800"/>
              <a:buNone/>
              <a:defRPr sz="1000" b="1">
                <a:solidFill>
                  <a:schemeClr val="dk2"/>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3"/>
        </a:solidFill>
        <a:effectLst/>
      </p:bgPr>
    </p:bg>
    <p:spTree>
      <p:nvGrpSpPr>
        <p:cNvPr id="1" name="Shape 60"/>
        <p:cNvGrpSpPr/>
        <p:nvPr/>
      </p:nvGrpSpPr>
      <p:grpSpPr>
        <a:xfrm>
          <a:off x="0" y="0"/>
          <a:ext cx="0" cy="0"/>
          <a:chOff x="0" y="0"/>
          <a:chExt cx="0" cy="0"/>
        </a:xfrm>
      </p:grpSpPr>
      <p:sp>
        <p:nvSpPr>
          <p:cNvPr id="61" name="Google Shape;61;p9"/>
          <p:cNvSpPr/>
          <p:nvPr/>
        </p:nvSpPr>
        <p:spPr>
          <a:xfrm rot="10800000" flipH="1">
            <a:off x="-1059712" y="1825650"/>
            <a:ext cx="5265450" cy="4392325"/>
          </a:xfrm>
          <a:custGeom>
            <a:avLst/>
            <a:gdLst/>
            <a:ahLst/>
            <a:cxnLst/>
            <a:rect l="l" t="t" r="r" b="b"/>
            <a:pathLst>
              <a:path w="210618" h="175693" extrusionOk="0">
                <a:moveTo>
                  <a:pt x="102516" y="1"/>
                </a:moveTo>
                <a:cubicBezTo>
                  <a:pt x="96495" y="1"/>
                  <a:pt x="90441" y="554"/>
                  <a:pt x="84427" y="1697"/>
                </a:cubicBezTo>
                <a:cubicBezTo>
                  <a:pt x="72319" y="4032"/>
                  <a:pt x="60644" y="8535"/>
                  <a:pt x="50136" y="15006"/>
                </a:cubicBezTo>
                <a:cubicBezTo>
                  <a:pt x="44465" y="18509"/>
                  <a:pt x="39128" y="22578"/>
                  <a:pt x="34225" y="27182"/>
                </a:cubicBezTo>
                <a:cubicBezTo>
                  <a:pt x="32790" y="28549"/>
                  <a:pt x="31356" y="29984"/>
                  <a:pt x="29988" y="31418"/>
                </a:cubicBezTo>
                <a:cubicBezTo>
                  <a:pt x="24184" y="37556"/>
                  <a:pt x="19181" y="44394"/>
                  <a:pt x="15145" y="51766"/>
                </a:cubicBezTo>
                <a:cubicBezTo>
                  <a:pt x="4037" y="72014"/>
                  <a:pt x="0" y="96898"/>
                  <a:pt x="2836" y="120248"/>
                </a:cubicBezTo>
                <a:cubicBezTo>
                  <a:pt x="4170" y="131089"/>
                  <a:pt x="6705" y="142164"/>
                  <a:pt x="12142" y="151804"/>
                </a:cubicBezTo>
                <a:cubicBezTo>
                  <a:pt x="16546" y="159610"/>
                  <a:pt x="23017" y="166415"/>
                  <a:pt x="31189" y="170117"/>
                </a:cubicBezTo>
                <a:cubicBezTo>
                  <a:pt x="36909" y="172706"/>
                  <a:pt x="42667" y="173632"/>
                  <a:pt x="48453" y="173632"/>
                </a:cubicBezTo>
                <a:cubicBezTo>
                  <a:pt x="63006" y="173632"/>
                  <a:pt x="77733" y="167774"/>
                  <a:pt x="92447" y="167774"/>
                </a:cubicBezTo>
                <a:cubicBezTo>
                  <a:pt x="92765" y="167774"/>
                  <a:pt x="93083" y="167777"/>
                  <a:pt x="93400" y="167782"/>
                </a:cubicBezTo>
                <a:cubicBezTo>
                  <a:pt x="101606" y="167916"/>
                  <a:pt x="109612" y="170084"/>
                  <a:pt x="117551" y="172185"/>
                </a:cubicBezTo>
                <a:lnTo>
                  <a:pt x="118051" y="172319"/>
                </a:lnTo>
                <a:cubicBezTo>
                  <a:pt x="125632" y="174299"/>
                  <a:pt x="133617" y="175692"/>
                  <a:pt x="141543" y="175692"/>
                </a:cubicBezTo>
                <a:cubicBezTo>
                  <a:pt x="147639" y="175692"/>
                  <a:pt x="153699" y="174868"/>
                  <a:pt x="159514" y="172852"/>
                </a:cubicBezTo>
                <a:cubicBezTo>
                  <a:pt x="171756" y="168649"/>
                  <a:pt x="182764" y="160310"/>
                  <a:pt x="190570" y="150003"/>
                </a:cubicBezTo>
                <a:cubicBezTo>
                  <a:pt x="210617" y="123450"/>
                  <a:pt x="208182" y="84556"/>
                  <a:pt x="193906" y="56036"/>
                </a:cubicBezTo>
                <a:cubicBezTo>
                  <a:pt x="176703" y="21717"/>
                  <a:pt x="140250" y="1"/>
                  <a:pt x="1025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txBox="1">
            <a:spLocks noGrp="1"/>
          </p:cNvSpPr>
          <p:nvPr>
            <p:ph type="title"/>
          </p:nvPr>
        </p:nvSpPr>
        <p:spPr>
          <a:xfrm>
            <a:off x="4471750" y="1287650"/>
            <a:ext cx="3857700" cy="572700"/>
          </a:xfrm>
          <a:prstGeom prst="rect">
            <a:avLst/>
          </a:prstGeom>
        </p:spPr>
        <p:txBody>
          <a:bodyPr spcFirstLastPara="1" wrap="square" lIns="91425" tIns="0" rIns="91425" bIns="0" anchor="t" anchorCtr="0">
            <a:noAutofit/>
          </a:bodyPr>
          <a:lstStyle>
            <a:lvl1pPr lvl="0" rtl="0">
              <a:spcBef>
                <a:spcPts val="0"/>
              </a:spcBef>
              <a:spcAft>
                <a:spcPts val="0"/>
              </a:spcAft>
              <a:buSzPts val="3600"/>
              <a:buNone/>
              <a:defRPr sz="3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3" name="Google Shape;63;p9"/>
          <p:cNvSpPr txBox="1">
            <a:spLocks noGrp="1"/>
          </p:cNvSpPr>
          <p:nvPr>
            <p:ph type="subTitle" idx="1"/>
          </p:nvPr>
        </p:nvSpPr>
        <p:spPr>
          <a:xfrm>
            <a:off x="4471750" y="1981925"/>
            <a:ext cx="3857700" cy="18723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Clr>
                <a:schemeClr val="accent2"/>
              </a:buClr>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64" name="Google Shape;64;p9"/>
          <p:cNvSpPr/>
          <p:nvPr/>
        </p:nvSpPr>
        <p:spPr>
          <a:xfrm>
            <a:off x="-18450" y="-14800"/>
            <a:ext cx="9180900" cy="421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9"/>
          <p:cNvGrpSpPr/>
          <p:nvPr/>
        </p:nvGrpSpPr>
        <p:grpSpPr>
          <a:xfrm flipH="1">
            <a:off x="152400" y="125600"/>
            <a:ext cx="575950" cy="140700"/>
            <a:chOff x="8416025" y="66500"/>
            <a:chExt cx="575950" cy="140700"/>
          </a:xfrm>
        </p:grpSpPr>
        <p:sp>
          <p:nvSpPr>
            <p:cNvPr id="66" name="Google Shape;66;p9"/>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9"/>
          <p:cNvSpPr/>
          <p:nvPr/>
        </p:nvSpPr>
        <p:spPr>
          <a:xfrm>
            <a:off x="917700" y="83000"/>
            <a:ext cx="3683400" cy="225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dk2"/>
              </a:solidFill>
              <a:latin typeface="Raleway"/>
              <a:ea typeface="Raleway"/>
              <a:cs typeface="Raleway"/>
              <a:sym typeface="Raleway"/>
            </a:endParaRPr>
          </a:p>
        </p:txBody>
      </p:sp>
      <p:sp>
        <p:nvSpPr>
          <p:cNvPr id="70" name="Google Shape;70;p9"/>
          <p:cNvSpPr txBox="1">
            <a:spLocks noGrp="1"/>
          </p:cNvSpPr>
          <p:nvPr>
            <p:ph type="subTitle" idx="2"/>
          </p:nvPr>
        </p:nvSpPr>
        <p:spPr>
          <a:xfrm>
            <a:off x="1030500" y="83000"/>
            <a:ext cx="3457800" cy="2259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SzPts val="2800"/>
              <a:buNone/>
              <a:defRPr sz="1000" b="1">
                <a:solidFill>
                  <a:schemeClr val="dk2"/>
                </a:solidFill>
                <a:latin typeface="Raleway"/>
                <a:ea typeface="Raleway"/>
                <a:cs typeface="Raleway"/>
                <a:sym typeface="Raleway"/>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1"/>
        <p:cNvGrpSpPr/>
        <p:nvPr/>
      </p:nvGrpSpPr>
      <p:grpSpPr>
        <a:xfrm>
          <a:off x="0" y="0"/>
          <a:ext cx="0" cy="0"/>
          <a:chOff x="0" y="0"/>
          <a:chExt cx="0" cy="0"/>
        </a:xfrm>
      </p:grpSpPr>
      <p:sp>
        <p:nvSpPr>
          <p:cNvPr id="72" name="Google Shape;72;p10"/>
          <p:cNvSpPr/>
          <p:nvPr/>
        </p:nvSpPr>
        <p:spPr>
          <a:xfrm>
            <a:off x="-2007200" y="-25950"/>
            <a:ext cx="9206400" cy="5195400"/>
          </a:xfrm>
          <a:prstGeom prst="rect">
            <a:avLst/>
          </a:prstGeom>
          <a:gradFill>
            <a:gsLst>
              <a:gs pos="0">
                <a:schemeClr val="accent4"/>
              </a:gs>
              <a:gs pos="100000">
                <a:srgbClr val="FF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0"/>
          <p:cNvSpPr txBox="1">
            <a:spLocks noGrp="1"/>
          </p:cNvSpPr>
          <p:nvPr>
            <p:ph type="body" idx="1"/>
          </p:nvPr>
        </p:nvSpPr>
        <p:spPr>
          <a:xfrm>
            <a:off x="852325" y="3571475"/>
            <a:ext cx="3348000" cy="848400"/>
          </a:xfrm>
          <a:prstGeom prst="rect">
            <a:avLst/>
          </a:prstGeom>
        </p:spPr>
        <p:txBody>
          <a:bodyPr spcFirstLastPara="1" wrap="square" lIns="91425" tIns="0" rIns="91425" bIns="0" anchor="ctr" anchorCtr="0">
            <a:noAutofit/>
          </a:bodyPr>
          <a:lstStyle>
            <a:lvl1pPr marL="457200" lvl="0" indent="-228600">
              <a:lnSpc>
                <a:spcPct val="100000"/>
              </a:lnSpc>
              <a:spcBef>
                <a:spcPts val="0"/>
              </a:spcBef>
              <a:spcAft>
                <a:spcPts val="0"/>
              </a:spcAft>
              <a:buSzPts val="1800"/>
              <a:buNone/>
              <a:defRPr sz="3000" b="1">
                <a:solidFill>
                  <a:schemeClr val="accent2"/>
                </a:solidFill>
                <a:latin typeface="Viga"/>
                <a:ea typeface="Viga"/>
                <a:cs typeface="Viga"/>
                <a:sym typeface="Viga"/>
              </a:defRPr>
            </a:lvl1pPr>
          </a:lstStyle>
          <a:p>
            <a:endParaRPr/>
          </a:p>
        </p:txBody>
      </p:sp>
      <p:sp>
        <p:nvSpPr>
          <p:cNvPr id="74" name="Google Shape;74;p10"/>
          <p:cNvSpPr/>
          <p:nvPr/>
        </p:nvSpPr>
        <p:spPr>
          <a:xfrm>
            <a:off x="379623" y="4712875"/>
            <a:ext cx="266046" cy="266046"/>
          </a:xfrm>
          <a:custGeom>
            <a:avLst/>
            <a:gdLst/>
            <a:ahLst/>
            <a:cxnLst/>
            <a:rect l="l" t="t" r="r" b="b"/>
            <a:pathLst>
              <a:path w="12176" h="12176" extrusionOk="0">
                <a:moveTo>
                  <a:pt x="6071" y="801"/>
                </a:moveTo>
                <a:cubicBezTo>
                  <a:pt x="9007" y="801"/>
                  <a:pt x="11375" y="3170"/>
                  <a:pt x="11375" y="6105"/>
                </a:cubicBezTo>
                <a:cubicBezTo>
                  <a:pt x="11375" y="9007"/>
                  <a:pt x="9007" y="11375"/>
                  <a:pt x="6071" y="11375"/>
                </a:cubicBezTo>
                <a:cubicBezTo>
                  <a:pt x="3169" y="11375"/>
                  <a:pt x="767" y="9007"/>
                  <a:pt x="767" y="6105"/>
                </a:cubicBezTo>
                <a:cubicBezTo>
                  <a:pt x="767" y="3170"/>
                  <a:pt x="3169" y="801"/>
                  <a:pt x="6071" y="801"/>
                </a:cubicBezTo>
                <a:close/>
                <a:moveTo>
                  <a:pt x="6071" y="1"/>
                </a:moveTo>
                <a:cubicBezTo>
                  <a:pt x="2702" y="1"/>
                  <a:pt x="0" y="2703"/>
                  <a:pt x="0" y="6105"/>
                </a:cubicBezTo>
                <a:cubicBezTo>
                  <a:pt x="0" y="9474"/>
                  <a:pt x="2735" y="12176"/>
                  <a:pt x="6071" y="12176"/>
                </a:cubicBezTo>
                <a:cubicBezTo>
                  <a:pt x="9440" y="12176"/>
                  <a:pt x="12176" y="9474"/>
                  <a:pt x="12176" y="6105"/>
                </a:cubicBezTo>
                <a:cubicBezTo>
                  <a:pt x="12176" y="2703"/>
                  <a:pt x="9440" y="1"/>
                  <a:pt x="6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10"/>
          <p:cNvGrpSpPr/>
          <p:nvPr/>
        </p:nvGrpSpPr>
        <p:grpSpPr>
          <a:xfrm>
            <a:off x="2570150" y="4836300"/>
            <a:ext cx="142625" cy="142625"/>
            <a:chOff x="5959675" y="1697500"/>
            <a:chExt cx="142625" cy="142625"/>
          </a:xfrm>
        </p:grpSpPr>
        <p:sp>
          <p:nvSpPr>
            <p:cNvPr id="76" name="Google Shape;76;p10"/>
            <p:cNvSpPr/>
            <p:nvPr/>
          </p:nvSpPr>
          <p:spPr>
            <a:xfrm>
              <a:off x="6022225" y="1697500"/>
              <a:ext cx="19200" cy="142625"/>
            </a:xfrm>
            <a:custGeom>
              <a:avLst/>
              <a:gdLst/>
              <a:ahLst/>
              <a:cxnLst/>
              <a:rect l="l" t="t" r="r" b="b"/>
              <a:pathLst>
                <a:path w="768" h="5705" extrusionOk="0">
                  <a:moveTo>
                    <a:pt x="367" y="0"/>
                  </a:moveTo>
                  <a:cubicBezTo>
                    <a:pt x="167" y="0"/>
                    <a:pt x="0" y="167"/>
                    <a:pt x="0" y="367"/>
                  </a:cubicBezTo>
                  <a:lnTo>
                    <a:pt x="0" y="5337"/>
                  </a:lnTo>
                  <a:cubicBezTo>
                    <a:pt x="0" y="5537"/>
                    <a:pt x="167" y="5704"/>
                    <a:pt x="367" y="5704"/>
                  </a:cubicBezTo>
                  <a:cubicBezTo>
                    <a:pt x="601" y="5704"/>
                    <a:pt x="767" y="5537"/>
                    <a:pt x="767" y="5337"/>
                  </a:cubicBezTo>
                  <a:lnTo>
                    <a:pt x="767" y="367"/>
                  </a:lnTo>
                  <a:cubicBezTo>
                    <a:pt x="767" y="167"/>
                    <a:pt x="601"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p:nvPr/>
          </p:nvSpPr>
          <p:spPr>
            <a:xfrm>
              <a:off x="5959675" y="1759200"/>
              <a:ext cx="142625" cy="18375"/>
            </a:xfrm>
            <a:custGeom>
              <a:avLst/>
              <a:gdLst/>
              <a:ahLst/>
              <a:cxnLst/>
              <a:rect l="l" t="t" r="r" b="b"/>
              <a:pathLst>
                <a:path w="5705" h="735" extrusionOk="0">
                  <a:moveTo>
                    <a:pt x="367" y="1"/>
                  </a:moveTo>
                  <a:cubicBezTo>
                    <a:pt x="167" y="1"/>
                    <a:pt x="0" y="167"/>
                    <a:pt x="0" y="367"/>
                  </a:cubicBezTo>
                  <a:cubicBezTo>
                    <a:pt x="0" y="568"/>
                    <a:pt x="167" y="734"/>
                    <a:pt x="367" y="734"/>
                  </a:cubicBezTo>
                  <a:lnTo>
                    <a:pt x="5338" y="734"/>
                  </a:lnTo>
                  <a:cubicBezTo>
                    <a:pt x="5538" y="734"/>
                    <a:pt x="5705" y="568"/>
                    <a:pt x="5705" y="367"/>
                  </a:cubicBezTo>
                  <a:cubicBezTo>
                    <a:pt x="5705" y="167"/>
                    <a:pt x="5538" y="1"/>
                    <a:pt x="53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10"/>
          <p:cNvGrpSpPr/>
          <p:nvPr/>
        </p:nvGrpSpPr>
        <p:grpSpPr>
          <a:xfrm>
            <a:off x="332613" y="3570275"/>
            <a:ext cx="266050" cy="266050"/>
            <a:chOff x="4542000" y="2493050"/>
            <a:chExt cx="266050" cy="266050"/>
          </a:xfrm>
        </p:grpSpPr>
        <p:sp>
          <p:nvSpPr>
            <p:cNvPr id="79" name="Google Shape;79;p10"/>
            <p:cNvSpPr/>
            <p:nvPr/>
          </p:nvSpPr>
          <p:spPr>
            <a:xfrm>
              <a:off x="4665425" y="2493050"/>
              <a:ext cx="19200" cy="266050"/>
            </a:xfrm>
            <a:custGeom>
              <a:avLst/>
              <a:gdLst/>
              <a:ahLst/>
              <a:cxnLst/>
              <a:rect l="l" t="t" r="r" b="b"/>
              <a:pathLst>
                <a:path w="768" h="10642" extrusionOk="0">
                  <a:moveTo>
                    <a:pt x="367" y="1"/>
                  </a:moveTo>
                  <a:cubicBezTo>
                    <a:pt x="167" y="1"/>
                    <a:pt x="0" y="168"/>
                    <a:pt x="0" y="368"/>
                  </a:cubicBezTo>
                  <a:lnTo>
                    <a:pt x="0" y="10242"/>
                  </a:lnTo>
                  <a:cubicBezTo>
                    <a:pt x="0" y="10475"/>
                    <a:pt x="167" y="10642"/>
                    <a:pt x="367" y="10642"/>
                  </a:cubicBezTo>
                  <a:cubicBezTo>
                    <a:pt x="601" y="10642"/>
                    <a:pt x="767" y="10475"/>
                    <a:pt x="734" y="10242"/>
                  </a:cubicBezTo>
                  <a:lnTo>
                    <a:pt x="734" y="368"/>
                  </a:lnTo>
                  <a:cubicBezTo>
                    <a:pt x="734" y="168"/>
                    <a:pt x="567" y="1"/>
                    <a:pt x="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a:off x="4542000" y="2617325"/>
              <a:ext cx="266050" cy="18350"/>
            </a:xfrm>
            <a:custGeom>
              <a:avLst/>
              <a:gdLst/>
              <a:ahLst/>
              <a:cxnLst/>
              <a:rect l="l" t="t" r="r" b="b"/>
              <a:pathLst>
                <a:path w="10642" h="734" extrusionOk="0">
                  <a:moveTo>
                    <a:pt x="367" y="0"/>
                  </a:moveTo>
                  <a:cubicBezTo>
                    <a:pt x="167" y="0"/>
                    <a:pt x="0" y="167"/>
                    <a:pt x="0" y="367"/>
                  </a:cubicBezTo>
                  <a:cubicBezTo>
                    <a:pt x="0" y="567"/>
                    <a:pt x="167" y="734"/>
                    <a:pt x="367" y="734"/>
                  </a:cubicBezTo>
                  <a:lnTo>
                    <a:pt x="10274" y="734"/>
                  </a:lnTo>
                  <a:cubicBezTo>
                    <a:pt x="10474" y="734"/>
                    <a:pt x="10641" y="567"/>
                    <a:pt x="10641" y="367"/>
                  </a:cubicBezTo>
                  <a:cubicBezTo>
                    <a:pt x="10641" y="167"/>
                    <a:pt x="10474" y="0"/>
                    <a:pt x="10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175" y="460100"/>
            <a:ext cx="7715700" cy="572700"/>
          </a:xfrm>
          <a:prstGeom prst="rect">
            <a:avLst/>
          </a:prstGeom>
          <a:noFill/>
          <a:ln>
            <a:noFill/>
          </a:ln>
        </p:spPr>
        <p:txBody>
          <a:bodyPr spcFirstLastPara="1" wrap="square" lIns="91425" tIns="0" rIns="91425" bIns="0" anchor="t" anchorCtr="0">
            <a:noAutofit/>
          </a:bodyPr>
          <a:lstStyle>
            <a:lvl1pPr lvl="0">
              <a:spcBef>
                <a:spcPts val="0"/>
              </a:spcBef>
              <a:spcAft>
                <a:spcPts val="0"/>
              </a:spcAft>
              <a:buClr>
                <a:schemeClr val="accent2"/>
              </a:buClr>
              <a:buSzPts val="3000"/>
              <a:buFont typeface="Viga"/>
              <a:buNone/>
              <a:defRPr sz="3000" b="1">
                <a:solidFill>
                  <a:schemeClr val="accent2"/>
                </a:solidFill>
                <a:latin typeface="Viga"/>
                <a:ea typeface="Viga"/>
                <a:cs typeface="Viga"/>
                <a:sym typeface="Viga"/>
              </a:defRPr>
            </a:lvl1pPr>
            <a:lvl2pPr lvl="1">
              <a:spcBef>
                <a:spcPts val="0"/>
              </a:spcBef>
              <a:spcAft>
                <a:spcPts val="0"/>
              </a:spcAft>
              <a:buClr>
                <a:schemeClr val="accent2"/>
              </a:buClr>
              <a:buSzPts val="3000"/>
              <a:buFont typeface="Viga"/>
              <a:buNone/>
              <a:defRPr sz="3000" b="1">
                <a:solidFill>
                  <a:schemeClr val="accent2"/>
                </a:solidFill>
                <a:latin typeface="Viga"/>
                <a:ea typeface="Viga"/>
                <a:cs typeface="Viga"/>
                <a:sym typeface="Viga"/>
              </a:defRPr>
            </a:lvl2pPr>
            <a:lvl3pPr lvl="2">
              <a:spcBef>
                <a:spcPts val="0"/>
              </a:spcBef>
              <a:spcAft>
                <a:spcPts val="0"/>
              </a:spcAft>
              <a:buClr>
                <a:schemeClr val="accent2"/>
              </a:buClr>
              <a:buSzPts val="3000"/>
              <a:buFont typeface="Viga"/>
              <a:buNone/>
              <a:defRPr sz="3000" b="1">
                <a:solidFill>
                  <a:schemeClr val="accent2"/>
                </a:solidFill>
                <a:latin typeface="Viga"/>
                <a:ea typeface="Viga"/>
                <a:cs typeface="Viga"/>
                <a:sym typeface="Viga"/>
              </a:defRPr>
            </a:lvl3pPr>
            <a:lvl4pPr lvl="3">
              <a:spcBef>
                <a:spcPts val="0"/>
              </a:spcBef>
              <a:spcAft>
                <a:spcPts val="0"/>
              </a:spcAft>
              <a:buClr>
                <a:schemeClr val="accent2"/>
              </a:buClr>
              <a:buSzPts val="3000"/>
              <a:buFont typeface="Viga"/>
              <a:buNone/>
              <a:defRPr sz="3000" b="1">
                <a:solidFill>
                  <a:schemeClr val="accent2"/>
                </a:solidFill>
                <a:latin typeface="Viga"/>
                <a:ea typeface="Viga"/>
                <a:cs typeface="Viga"/>
                <a:sym typeface="Viga"/>
              </a:defRPr>
            </a:lvl4pPr>
            <a:lvl5pPr lvl="4">
              <a:spcBef>
                <a:spcPts val="0"/>
              </a:spcBef>
              <a:spcAft>
                <a:spcPts val="0"/>
              </a:spcAft>
              <a:buClr>
                <a:schemeClr val="accent2"/>
              </a:buClr>
              <a:buSzPts val="3000"/>
              <a:buFont typeface="Viga"/>
              <a:buNone/>
              <a:defRPr sz="3000" b="1">
                <a:solidFill>
                  <a:schemeClr val="accent2"/>
                </a:solidFill>
                <a:latin typeface="Viga"/>
                <a:ea typeface="Viga"/>
                <a:cs typeface="Viga"/>
                <a:sym typeface="Viga"/>
              </a:defRPr>
            </a:lvl5pPr>
            <a:lvl6pPr lvl="5">
              <a:spcBef>
                <a:spcPts val="0"/>
              </a:spcBef>
              <a:spcAft>
                <a:spcPts val="0"/>
              </a:spcAft>
              <a:buClr>
                <a:schemeClr val="accent2"/>
              </a:buClr>
              <a:buSzPts val="3000"/>
              <a:buFont typeface="Viga"/>
              <a:buNone/>
              <a:defRPr sz="3000" b="1">
                <a:solidFill>
                  <a:schemeClr val="accent2"/>
                </a:solidFill>
                <a:latin typeface="Viga"/>
                <a:ea typeface="Viga"/>
                <a:cs typeface="Viga"/>
                <a:sym typeface="Viga"/>
              </a:defRPr>
            </a:lvl6pPr>
            <a:lvl7pPr lvl="6">
              <a:spcBef>
                <a:spcPts val="0"/>
              </a:spcBef>
              <a:spcAft>
                <a:spcPts val="0"/>
              </a:spcAft>
              <a:buClr>
                <a:schemeClr val="accent2"/>
              </a:buClr>
              <a:buSzPts val="3000"/>
              <a:buFont typeface="Viga"/>
              <a:buNone/>
              <a:defRPr sz="3000" b="1">
                <a:solidFill>
                  <a:schemeClr val="accent2"/>
                </a:solidFill>
                <a:latin typeface="Viga"/>
                <a:ea typeface="Viga"/>
                <a:cs typeface="Viga"/>
                <a:sym typeface="Viga"/>
              </a:defRPr>
            </a:lvl7pPr>
            <a:lvl8pPr lvl="7">
              <a:spcBef>
                <a:spcPts val="0"/>
              </a:spcBef>
              <a:spcAft>
                <a:spcPts val="0"/>
              </a:spcAft>
              <a:buClr>
                <a:schemeClr val="accent2"/>
              </a:buClr>
              <a:buSzPts val="3000"/>
              <a:buFont typeface="Viga"/>
              <a:buNone/>
              <a:defRPr sz="3000" b="1">
                <a:solidFill>
                  <a:schemeClr val="accent2"/>
                </a:solidFill>
                <a:latin typeface="Viga"/>
                <a:ea typeface="Viga"/>
                <a:cs typeface="Viga"/>
                <a:sym typeface="Viga"/>
              </a:defRPr>
            </a:lvl8pPr>
            <a:lvl9pPr lvl="8">
              <a:spcBef>
                <a:spcPts val="0"/>
              </a:spcBef>
              <a:spcAft>
                <a:spcPts val="0"/>
              </a:spcAft>
              <a:buClr>
                <a:schemeClr val="accent2"/>
              </a:buClr>
              <a:buSzPts val="3000"/>
              <a:buFont typeface="Viga"/>
              <a:buNone/>
              <a:defRPr sz="3000" b="1">
                <a:solidFill>
                  <a:schemeClr val="accent2"/>
                </a:solidFill>
                <a:latin typeface="Viga"/>
                <a:ea typeface="Viga"/>
                <a:cs typeface="Viga"/>
                <a:sym typeface="Viga"/>
              </a:defRPr>
            </a:lvl9pPr>
          </a:lstStyle>
          <a:p>
            <a:endParaRPr/>
          </a:p>
        </p:txBody>
      </p:sp>
      <p:sp>
        <p:nvSpPr>
          <p:cNvPr id="7" name="Google Shape;7;p1"/>
          <p:cNvSpPr txBox="1">
            <a:spLocks noGrp="1"/>
          </p:cNvSpPr>
          <p:nvPr>
            <p:ph type="body" idx="1"/>
          </p:nvPr>
        </p:nvSpPr>
        <p:spPr>
          <a:xfrm>
            <a:off x="714175" y="1152475"/>
            <a:ext cx="7715700" cy="3416400"/>
          </a:xfrm>
          <a:prstGeom prst="rect">
            <a:avLst/>
          </a:prstGeom>
          <a:noFill/>
          <a:ln>
            <a:noFill/>
          </a:ln>
        </p:spPr>
        <p:txBody>
          <a:bodyPr spcFirstLastPara="1" wrap="square" lIns="91425" tIns="0" rIns="91425" bIns="0" anchor="t" anchorCtr="0">
            <a:noAutofit/>
          </a:bodyPr>
          <a:lstStyle>
            <a:lvl1pPr marL="457200" lvl="0" indent="-342900">
              <a:lnSpc>
                <a:spcPct val="115000"/>
              </a:lnSpc>
              <a:spcBef>
                <a:spcPts val="0"/>
              </a:spcBef>
              <a:spcAft>
                <a:spcPts val="0"/>
              </a:spcAft>
              <a:buClr>
                <a:schemeClr val="dk1"/>
              </a:buClr>
              <a:buSzPts val="1800"/>
              <a:buFont typeface="Raleway Medium"/>
              <a:buChar char="●"/>
              <a:defRPr sz="1800">
                <a:solidFill>
                  <a:schemeClr val="dk1"/>
                </a:solidFill>
                <a:latin typeface="Raleway Medium"/>
                <a:ea typeface="Raleway Medium"/>
                <a:cs typeface="Raleway Medium"/>
                <a:sym typeface="Raleway Medium"/>
              </a:defRPr>
            </a:lvl1pPr>
            <a:lvl2pPr marL="914400" lvl="1" indent="-317500">
              <a:lnSpc>
                <a:spcPct val="115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2pPr>
            <a:lvl3pPr marL="1371600" lvl="2" indent="-317500">
              <a:lnSpc>
                <a:spcPct val="115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3pPr>
            <a:lvl4pPr marL="1828800" lvl="3" indent="-317500">
              <a:lnSpc>
                <a:spcPct val="115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4pPr>
            <a:lvl5pPr marL="2286000" lvl="4" indent="-317500">
              <a:lnSpc>
                <a:spcPct val="115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5pPr>
            <a:lvl6pPr marL="2743200" lvl="5" indent="-317500">
              <a:lnSpc>
                <a:spcPct val="115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6pPr>
            <a:lvl7pPr marL="3200400" lvl="6" indent="-317500">
              <a:lnSpc>
                <a:spcPct val="115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7pPr>
            <a:lvl8pPr marL="3657600" lvl="7" indent="-317500">
              <a:lnSpc>
                <a:spcPct val="115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8pPr>
            <a:lvl9pPr marL="4114800" lvl="8" indent="-317500">
              <a:lnSpc>
                <a:spcPct val="115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30"/>
        <p:cNvGrpSpPr/>
        <p:nvPr/>
      </p:nvGrpSpPr>
      <p:grpSpPr>
        <a:xfrm>
          <a:off x="0" y="0"/>
          <a:ext cx="0" cy="0"/>
          <a:chOff x="0" y="0"/>
          <a:chExt cx="0" cy="0"/>
        </a:xfrm>
      </p:grpSpPr>
      <p:sp>
        <p:nvSpPr>
          <p:cNvPr id="231" name="Google Shape;231;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32" name="Google Shape;232;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YgOVU6VCB6NX5PBibpNRY2wukNES3_H2tk-DtVurbCM/copy" TargetMode="External"/><Relationship Id="rId2" Type="http://schemas.openxmlformats.org/officeDocument/2006/relationships/notesSlide" Target="../notesSlides/notesSlide15.xml"/><Relationship Id="rId1" Type="http://schemas.openxmlformats.org/officeDocument/2006/relationships/slideLayout" Target="../slideLayouts/slideLayout20.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bit.ly/2Tynxth"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vidfy.com/?utm_source=slidesgo_template&amp;utm_medium=referral-link&amp;utm_campaign=promo-slide&amp;utm_term=slidesgo&amp;utm_content=vidfy"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image" Target="../media/image5.jp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flat-international-nurses-day-instagram-posts-collection_24695377.htm/?utm_source=slidesgo_template&amp;utm_medium=referral-link&amp;utm_campaign=sg_resources&amp;utm_content=freepik" TargetMode="External"/><Relationship Id="rId7" Type="http://schemas.openxmlformats.org/officeDocument/2006/relationships/hyperlink" Target="https://www.freepik.com/free-photo/male-patient-bed-talking-nurse_14603195.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s://www.freepik.com/free-photo/male-patient-bed-talking-nurse_14603191.htm/?utm_source=slidesgo_template&amp;utm_medium=referral-link&amp;utm_campaign=sg_resources&amp;utm_content=freepik" TargetMode="External"/><Relationship Id="rId5" Type="http://schemas.openxmlformats.org/officeDocument/2006/relationships/hyperlink" Target="https://www.freepik.com/free-photo/low-angle-nurse-male-with-clipboard_7533210.htm/?utm_source=slidesgo_template&amp;utm_medium=referral-link&amp;utm_campaign=sg_resources&amp;utm_content=freepik" TargetMode="External"/><Relationship Id="rId4" Type="http://schemas.openxmlformats.org/officeDocument/2006/relationships/hyperlink" Target="https://www.freepik.com/free-photo/portrait-young-female-dentist-white-background_3233211.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flat-international-nurses-day-illustration_24436180.htm/?utm_source=slidesgo_template&amp;utm_medium=referral-link&amp;utm_campaign=sg_resources&amp;utm_content=freepik" TargetMode="External"/><Relationship Id="rId7" Type="http://schemas.openxmlformats.org/officeDocument/2006/relationships/hyperlink" Target="https://www.freepik.com/free-photo/doctor-getting-patient-ready-ct-scan_25053888.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4.xml"/><Relationship Id="rId6" Type="http://schemas.openxmlformats.org/officeDocument/2006/relationships/hyperlink" Target="https://www.freepik.com/free-photo/doctor-getting-patient-ready-ct-scan_25053901.htm/?utm_source=slidesgo_template&amp;utm_medium=referral-link&amp;utm_campaign=sg_resources&amp;utm_content=freepik" TargetMode="External"/><Relationship Id="rId5" Type="http://schemas.openxmlformats.org/officeDocument/2006/relationships/hyperlink" Target="https://www.freepik.com/free-vector/flat-international-nurses-day-instagram-posts-collection_24435851.htm/?utm_source=slidesgo_template&amp;utm_medium=referral-link&amp;utm_campaign=sg_resources&amp;utm_content=freepik" TargetMode="External"/><Relationship Id="rId4" Type="http://schemas.openxmlformats.org/officeDocument/2006/relationships/hyperlink" Target="https://www.freepik.com/free-vector/flat-international-nurses-day-instagram-posts-collection_24435852.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1.xml"/><Relationship Id="rId1" Type="http://schemas.openxmlformats.org/officeDocument/2006/relationships/slideLayout" Target="../slideLayouts/slideLayout29.xml"/><Relationship Id="rId6" Type="http://schemas.openxmlformats.org/officeDocument/2006/relationships/slide" Target="slide27.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Viga" TargetMode="External"/><Relationship Id="rId2" Type="http://schemas.openxmlformats.org/officeDocument/2006/relationships/notesSlide" Target="../notesSlides/notesSlide33.xml"/><Relationship Id="rId1" Type="http://schemas.openxmlformats.org/officeDocument/2006/relationships/slideLayout" Target="../slideLayouts/slideLayout29.xml"/><Relationship Id="rId4" Type="http://schemas.openxmlformats.org/officeDocument/2006/relationships/hyperlink" Target="https://fonts.google.com/specimen/Raleway"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2"/>
          <p:cNvSpPr/>
          <p:nvPr/>
        </p:nvSpPr>
        <p:spPr>
          <a:xfrm>
            <a:off x="730750" y="3584275"/>
            <a:ext cx="4090800" cy="339600"/>
          </a:xfrm>
          <a:prstGeom prst="roundRect">
            <a:avLst>
              <a:gd name="adj" fmla="val 50000"/>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solidFill>
                <a:schemeClr val="dk2"/>
              </a:solidFill>
              <a:latin typeface="Poppins Medium"/>
              <a:ea typeface="Poppins Medium"/>
              <a:cs typeface="Poppins Medium"/>
              <a:sym typeface="Poppins Medium"/>
            </a:endParaRPr>
          </a:p>
        </p:txBody>
      </p:sp>
      <p:sp>
        <p:nvSpPr>
          <p:cNvPr id="241" name="Google Shape;241;p32"/>
          <p:cNvSpPr txBox="1">
            <a:spLocks noGrp="1"/>
          </p:cNvSpPr>
          <p:nvPr>
            <p:ph type="ctrTitle"/>
          </p:nvPr>
        </p:nvSpPr>
        <p:spPr>
          <a:xfrm>
            <a:off x="714175" y="1295475"/>
            <a:ext cx="4859700" cy="20499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Web Design MK Plan for a Health Care Center</a:t>
            </a:r>
            <a:endParaRPr dirty="0"/>
          </a:p>
        </p:txBody>
      </p:sp>
      <p:sp>
        <p:nvSpPr>
          <p:cNvPr id="242" name="Google Shape;242;p32"/>
          <p:cNvSpPr txBox="1">
            <a:spLocks noGrp="1"/>
          </p:cNvSpPr>
          <p:nvPr>
            <p:ph type="subTitle" idx="1"/>
          </p:nvPr>
        </p:nvSpPr>
        <p:spPr>
          <a:xfrm>
            <a:off x="806200" y="3621025"/>
            <a:ext cx="4218300" cy="2661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PillPal – Confused coders </a:t>
            </a:r>
            <a:endParaRPr dirty="0"/>
          </a:p>
        </p:txBody>
      </p:sp>
      <p:grpSp>
        <p:nvGrpSpPr>
          <p:cNvPr id="243" name="Google Shape;243;p32"/>
          <p:cNvGrpSpPr/>
          <p:nvPr/>
        </p:nvGrpSpPr>
        <p:grpSpPr>
          <a:xfrm>
            <a:off x="6337450" y="1672175"/>
            <a:ext cx="2310825" cy="4228350"/>
            <a:chOff x="6337450" y="1672175"/>
            <a:chExt cx="2310825" cy="4228350"/>
          </a:xfrm>
        </p:grpSpPr>
        <p:sp>
          <p:nvSpPr>
            <p:cNvPr id="244" name="Google Shape;244;p32"/>
            <p:cNvSpPr/>
            <p:nvPr/>
          </p:nvSpPr>
          <p:spPr>
            <a:xfrm>
              <a:off x="6747725" y="4107550"/>
              <a:ext cx="1243425" cy="1792975"/>
            </a:xfrm>
            <a:custGeom>
              <a:avLst/>
              <a:gdLst/>
              <a:ahLst/>
              <a:cxnLst/>
              <a:rect l="l" t="t" r="r" b="b"/>
              <a:pathLst>
                <a:path w="49737" h="71719" extrusionOk="0">
                  <a:moveTo>
                    <a:pt x="3303" y="0"/>
                  </a:moveTo>
                  <a:lnTo>
                    <a:pt x="1" y="71718"/>
                  </a:lnTo>
                  <a:lnTo>
                    <a:pt x="49736" y="71718"/>
                  </a:lnTo>
                  <a:cubicBezTo>
                    <a:pt x="49736" y="71718"/>
                    <a:pt x="47568" y="19381"/>
                    <a:pt x="345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2"/>
            <p:cNvSpPr/>
            <p:nvPr/>
          </p:nvSpPr>
          <p:spPr>
            <a:xfrm>
              <a:off x="6337450" y="5277425"/>
              <a:ext cx="430325" cy="532475"/>
            </a:xfrm>
            <a:custGeom>
              <a:avLst/>
              <a:gdLst/>
              <a:ahLst/>
              <a:cxnLst/>
              <a:rect l="l" t="t" r="r" b="b"/>
              <a:pathLst>
                <a:path w="17213" h="21299" extrusionOk="0">
                  <a:moveTo>
                    <a:pt x="14178" y="1"/>
                  </a:moveTo>
                  <a:cubicBezTo>
                    <a:pt x="13140" y="1"/>
                    <a:pt x="12185" y="590"/>
                    <a:pt x="11742" y="1540"/>
                  </a:cubicBezTo>
                  <a:cubicBezTo>
                    <a:pt x="10541" y="4409"/>
                    <a:pt x="8073" y="8845"/>
                    <a:pt x="8073" y="8845"/>
                  </a:cubicBezTo>
                  <a:lnTo>
                    <a:pt x="200" y="19920"/>
                  </a:lnTo>
                  <a:cubicBezTo>
                    <a:pt x="0" y="20220"/>
                    <a:pt x="0" y="20620"/>
                    <a:pt x="200" y="20921"/>
                  </a:cubicBezTo>
                  <a:cubicBezTo>
                    <a:pt x="392" y="21170"/>
                    <a:pt x="662" y="21298"/>
                    <a:pt x="932" y="21298"/>
                  </a:cubicBezTo>
                  <a:cubicBezTo>
                    <a:pt x="1132" y="21298"/>
                    <a:pt x="1332" y="21229"/>
                    <a:pt x="1501" y="21087"/>
                  </a:cubicBezTo>
                  <a:lnTo>
                    <a:pt x="10508" y="13615"/>
                  </a:lnTo>
                  <a:lnTo>
                    <a:pt x="10508" y="13615"/>
                  </a:lnTo>
                  <a:cubicBezTo>
                    <a:pt x="9540" y="15550"/>
                    <a:pt x="9173" y="17418"/>
                    <a:pt x="9040" y="18552"/>
                  </a:cubicBezTo>
                  <a:cubicBezTo>
                    <a:pt x="8940" y="19119"/>
                    <a:pt x="9340" y="19620"/>
                    <a:pt x="9907" y="19753"/>
                  </a:cubicBezTo>
                  <a:cubicBezTo>
                    <a:pt x="9953" y="19759"/>
                    <a:pt x="9999" y="19762"/>
                    <a:pt x="10045" y="19762"/>
                  </a:cubicBezTo>
                  <a:cubicBezTo>
                    <a:pt x="10535" y="19762"/>
                    <a:pt x="11022" y="19443"/>
                    <a:pt x="11175" y="18986"/>
                  </a:cubicBezTo>
                  <a:cubicBezTo>
                    <a:pt x="11508" y="17952"/>
                    <a:pt x="12342" y="16217"/>
                    <a:pt x="14210" y="13882"/>
                  </a:cubicBezTo>
                  <a:cubicBezTo>
                    <a:pt x="17213" y="10113"/>
                    <a:pt x="16545" y="5209"/>
                    <a:pt x="16545" y="5209"/>
                  </a:cubicBezTo>
                  <a:lnTo>
                    <a:pt x="16746" y="2841"/>
                  </a:lnTo>
                  <a:cubicBezTo>
                    <a:pt x="16879" y="1373"/>
                    <a:pt x="15778" y="72"/>
                    <a:pt x="14344" y="6"/>
                  </a:cubicBezTo>
                  <a:cubicBezTo>
                    <a:pt x="14288" y="2"/>
                    <a:pt x="14233" y="1"/>
                    <a:pt x="14178"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2"/>
            <p:cNvSpPr/>
            <p:nvPr/>
          </p:nvSpPr>
          <p:spPr>
            <a:xfrm>
              <a:off x="6634325" y="4648775"/>
              <a:ext cx="245200" cy="704700"/>
            </a:xfrm>
            <a:custGeom>
              <a:avLst/>
              <a:gdLst/>
              <a:ahLst/>
              <a:cxnLst/>
              <a:rect l="l" t="t" r="r" b="b"/>
              <a:pathLst>
                <a:path w="9808" h="28188" extrusionOk="0">
                  <a:moveTo>
                    <a:pt x="2002" y="0"/>
                  </a:moveTo>
                  <a:lnTo>
                    <a:pt x="0" y="27053"/>
                  </a:lnTo>
                  <a:lnTo>
                    <a:pt x="4804" y="28187"/>
                  </a:lnTo>
                  <a:lnTo>
                    <a:pt x="9807" y="3570"/>
                  </a:lnTo>
                  <a:lnTo>
                    <a:pt x="2002"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2"/>
            <p:cNvSpPr/>
            <p:nvPr/>
          </p:nvSpPr>
          <p:spPr>
            <a:xfrm>
              <a:off x="6639325" y="3030950"/>
              <a:ext cx="308575" cy="2035650"/>
            </a:xfrm>
            <a:custGeom>
              <a:avLst/>
              <a:gdLst/>
              <a:ahLst/>
              <a:cxnLst/>
              <a:rect l="l" t="t" r="r" b="b"/>
              <a:pathLst>
                <a:path w="12343" h="81426" extrusionOk="0">
                  <a:moveTo>
                    <a:pt x="12343" y="0"/>
                  </a:moveTo>
                  <a:lnTo>
                    <a:pt x="12343" y="0"/>
                  </a:lnTo>
                  <a:cubicBezTo>
                    <a:pt x="12342" y="0"/>
                    <a:pt x="2636" y="3503"/>
                    <a:pt x="1802" y="23717"/>
                  </a:cubicBezTo>
                  <a:cubicBezTo>
                    <a:pt x="968" y="43998"/>
                    <a:pt x="1" y="81425"/>
                    <a:pt x="1" y="81425"/>
                  </a:cubicBezTo>
                  <a:lnTo>
                    <a:pt x="7573" y="81425"/>
                  </a:lnTo>
                  <a:lnTo>
                    <a:pt x="123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2"/>
            <p:cNvSpPr/>
            <p:nvPr/>
          </p:nvSpPr>
          <p:spPr>
            <a:xfrm>
              <a:off x="6921200" y="2955050"/>
              <a:ext cx="597950" cy="1152525"/>
            </a:xfrm>
            <a:custGeom>
              <a:avLst/>
              <a:gdLst/>
              <a:ahLst/>
              <a:cxnLst/>
              <a:rect l="l" t="t" r="r" b="b"/>
              <a:pathLst>
                <a:path w="23918" h="46101" extrusionOk="0">
                  <a:moveTo>
                    <a:pt x="19781" y="1"/>
                  </a:moveTo>
                  <a:lnTo>
                    <a:pt x="8873" y="201"/>
                  </a:lnTo>
                  <a:cubicBezTo>
                    <a:pt x="8873" y="201"/>
                    <a:pt x="534" y="2403"/>
                    <a:pt x="0" y="16713"/>
                  </a:cubicBezTo>
                  <a:lnTo>
                    <a:pt x="0" y="46100"/>
                  </a:lnTo>
                  <a:lnTo>
                    <a:pt x="23917" y="46100"/>
                  </a:lnTo>
                  <a:lnTo>
                    <a:pt x="197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2"/>
            <p:cNvSpPr/>
            <p:nvPr/>
          </p:nvSpPr>
          <p:spPr>
            <a:xfrm>
              <a:off x="7132175" y="2955050"/>
              <a:ext cx="283575" cy="185175"/>
            </a:xfrm>
            <a:custGeom>
              <a:avLst/>
              <a:gdLst/>
              <a:ahLst/>
              <a:cxnLst/>
              <a:rect l="l" t="t" r="r" b="b"/>
              <a:pathLst>
                <a:path w="11343" h="7407" extrusionOk="0">
                  <a:moveTo>
                    <a:pt x="11342" y="1"/>
                  </a:moveTo>
                  <a:lnTo>
                    <a:pt x="434" y="201"/>
                  </a:lnTo>
                  <a:lnTo>
                    <a:pt x="1" y="7406"/>
                  </a:lnTo>
                  <a:lnTo>
                    <a:pt x="11342" y="1"/>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2"/>
            <p:cNvSpPr/>
            <p:nvPr/>
          </p:nvSpPr>
          <p:spPr>
            <a:xfrm>
              <a:off x="7241425" y="2955050"/>
              <a:ext cx="766400" cy="2472625"/>
            </a:xfrm>
            <a:custGeom>
              <a:avLst/>
              <a:gdLst/>
              <a:ahLst/>
              <a:cxnLst/>
              <a:rect l="l" t="t" r="r" b="b"/>
              <a:pathLst>
                <a:path w="30656" h="98905" extrusionOk="0">
                  <a:moveTo>
                    <a:pt x="6972" y="1"/>
                  </a:moveTo>
                  <a:cubicBezTo>
                    <a:pt x="0" y="22951"/>
                    <a:pt x="5971" y="97671"/>
                    <a:pt x="5971" y="97671"/>
                  </a:cubicBezTo>
                  <a:lnTo>
                    <a:pt x="30656" y="98905"/>
                  </a:lnTo>
                  <a:cubicBezTo>
                    <a:pt x="29421" y="63279"/>
                    <a:pt x="13710" y="40863"/>
                    <a:pt x="13710" y="40863"/>
                  </a:cubicBezTo>
                  <a:lnTo>
                    <a:pt x="20782" y="5905"/>
                  </a:lnTo>
                  <a:cubicBezTo>
                    <a:pt x="20882" y="5538"/>
                    <a:pt x="20648" y="5171"/>
                    <a:pt x="20315" y="4904"/>
                  </a:cubicBezTo>
                  <a:cubicBezTo>
                    <a:pt x="14077" y="201"/>
                    <a:pt x="6972" y="1"/>
                    <a:pt x="69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2"/>
            <p:cNvSpPr/>
            <p:nvPr/>
          </p:nvSpPr>
          <p:spPr>
            <a:xfrm>
              <a:off x="7338150" y="2960050"/>
              <a:ext cx="206025" cy="948225"/>
            </a:xfrm>
            <a:custGeom>
              <a:avLst/>
              <a:gdLst/>
              <a:ahLst/>
              <a:cxnLst/>
              <a:rect l="l" t="t" r="r" b="b"/>
              <a:pathLst>
                <a:path w="8241" h="37929" fill="none" extrusionOk="0">
                  <a:moveTo>
                    <a:pt x="3337" y="1"/>
                  </a:moveTo>
                  <a:lnTo>
                    <a:pt x="8240" y="5371"/>
                  </a:lnTo>
                  <a:lnTo>
                    <a:pt x="3103" y="9841"/>
                  </a:lnTo>
                  <a:lnTo>
                    <a:pt x="7239" y="14178"/>
                  </a:lnTo>
                  <a:lnTo>
                    <a:pt x="1" y="37928"/>
                  </a:lnTo>
                </a:path>
              </a:pathLst>
            </a:custGeom>
            <a:noFill/>
            <a:ln w="15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2"/>
            <p:cNvSpPr/>
            <p:nvPr/>
          </p:nvSpPr>
          <p:spPr>
            <a:xfrm>
              <a:off x="6756900" y="2960050"/>
              <a:ext cx="386150" cy="2467625"/>
            </a:xfrm>
            <a:custGeom>
              <a:avLst/>
              <a:gdLst/>
              <a:ahLst/>
              <a:cxnLst/>
              <a:rect l="l" t="t" r="r" b="b"/>
              <a:pathLst>
                <a:path w="15446" h="98705" extrusionOk="0">
                  <a:moveTo>
                    <a:pt x="15445" y="1"/>
                  </a:moveTo>
                  <a:lnTo>
                    <a:pt x="15445" y="1"/>
                  </a:lnTo>
                  <a:cubicBezTo>
                    <a:pt x="11176" y="835"/>
                    <a:pt x="8841" y="2002"/>
                    <a:pt x="6205" y="3737"/>
                  </a:cubicBezTo>
                  <a:cubicBezTo>
                    <a:pt x="3070" y="5939"/>
                    <a:pt x="1002" y="9408"/>
                    <a:pt x="1268" y="13310"/>
                  </a:cubicBezTo>
                  <a:lnTo>
                    <a:pt x="3270" y="39362"/>
                  </a:lnTo>
                  <a:lnTo>
                    <a:pt x="1" y="98705"/>
                  </a:lnTo>
                  <a:lnTo>
                    <a:pt x="10942" y="98705"/>
                  </a:lnTo>
                  <a:cubicBezTo>
                    <a:pt x="10942" y="98705"/>
                    <a:pt x="10842" y="32224"/>
                    <a:pt x="9674" y="18514"/>
                  </a:cubicBezTo>
                  <a:cubicBezTo>
                    <a:pt x="8507" y="4805"/>
                    <a:pt x="15445" y="1"/>
                    <a:pt x="15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2"/>
            <p:cNvSpPr/>
            <p:nvPr/>
          </p:nvSpPr>
          <p:spPr>
            <a:xfrm>
              <a:off x="6773600" y="3422900"/>
              <a:ext cx="65050" cy="1643700"/>
            </a:xfrm>
            <a:custGeom>
              <a:avLst/>
              <a:gdLst/>
              <a:ahLst/>
              <a:cxnLst/>
              <a:rect l="l" t="t" r="r" b="b"/>
              <a:pathLst>
                <a:path w="2602" h="65748" fill="none" extrusionOk="0">
                  <a:moveTo>
                    <a:pt x="934" y="0"/>
                  </a:moveTo>
                  <a:lnTo>
                    <a:pt x="2602" y="20882"/>
                  </a:lnTo>
                  <a:lnTo>
                    <a:pt x="0" y="65747"/>
                  </a:lnTo>
                </a:path>
              </a:pathLst>
            </a:custGeom>
            <a:noFill/>
            <a:ln w="15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2"/>
            <p:cNvSpPr/>
            <p:nvPr/>
          </p:nvSpPr>
          <p:spPr>
            <a:xfrm>
              <a:off x="6885325" y="2962575"/>
              <a:ext cx="241875" cy="935675"/>
            </a:xfrm>
            <a:custGeom>
              <a:avLst/>
              <a:gdLst/>
              <a:ahLst/>
              <a:cxnLst/>
              <a:rect l="l" t="t" r="r" b="b"/>
              <a:pathLst>
                <a:path w="9675" h="37427" fill="none" extrusionOk="0">
                  <a:moveTo>
                    <a:pt x="9674" y="0"/>
                  </a:moveTo>
                  <a:lnTo>
                    <a:pt x="968" y="6438"/>
                  </a:lnTo>
                  <a:lnTo>
                    <a:pt x="2569" y="9140"/>
                  </a:lnTo>
                  <a:lnTo>
                    <a:pt x="1" y="12709"/>
                  </a:lnTo>
                  <a:lnTo>
                    <a:pt x="4938" y="37427"/>
                  </a:lnTo>
                </a:path>
              </a:pathLst>
            </a:custGeom>
            <a:noFill/>
            <a:ln w="15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2"/>
            <p:cNvSpPr/>
            <p:nvPr/>
          </p:nvSpPr>
          <p:spPr>
            <a:xfrm>
              <a:off x="7653375" y="3019275"/>
              <a:ext cx="923200" cy="1072450"/>
            </a:xfrm>
            <a:custGeom>
              <a:avLst/>
              <a:gdLst/>
              <a:ahLst/>
              <a:cxnLst/>
              <a:rect l="l" t="t" r="r" b="b"/>
              <a:pathLst>
                <a:path w="36928" h="42898" extrusionOk="0">
                  <a:moveTo>
                    <a:pt x="1" y="0"/>
                  </a:moveTo>
                  <a:lnTo>
                    <a:pt x="1" y="19214"/>
                  </a:lnTo>
                  <a:lnTo>
                    <a:pt x="25819" y="42898"/>
                  </a:lnTo>
                  <a:lnTo>
                    <a:pt x="36927" y="33791"/>
                  </a:lnTo>
                  <a:cubicBezTo>
                    <a:pt x="11142" y="1101"/>
                    <a:pt x="1"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2"/>
            <p:cNvSpPr/>
            <p:nvPr/>
          </p:nvSpPr>
          <p:spPr>
            <a:xfrm>
              <a:off x="7679225" y="3427050"/>
              <a:ext cx="17550" cy="98450"/>
            </a:xfrm>
            <a:custGeom>
              <a:avLst/>
              <a:gdLst/>
              <a:ahLst/>
              <a:cxnLst/>
              <a:rect l="l" t="t" r="r" b="b"/>
              <a:pathLst>
                <a:path w="702" h="3938" fill="none" extrusionOk="0">
                  <a:moveTo>
                    <a:pt x="1" y="3937"/>
                  </a:moveTo>
                  <a:lnTo>
                    <a:pt x="701" y="1"/>
                  </a:lnTo>
                </a:path>
              </a:pathLst>
            </a:custGeom>
            <a:noFill/>
            <a:ln w="15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2"/>
            <p:cNvSpPr/>
            <p:nvPr/>
          </p:nvSpPr>
          <p:spPr>
            <a:xfrm>
              <a:off x="7361500" y="3972300"/>
              <a:ext cx="540425" cy="394850"/>
            </a:xfrm>
            <a:custGeom>
              <a:avLst/>
              <a:gdLst/>
              <a:ahLst/>
              <a:cxnLst/>
              <a:rect l="l" t="t" r="r" b="b"/>
              <a:pathLst>
                <a:path w="21617" h="15794" extrusionOk="0">
                  <a:moveTo>
                    <a:pt x="9813" y="1"/>
                  </a:moveTo>
                  <a:cubicBezTo>
                    <a:pt x="9561" y="1"/>
                    <a:pt x="9306" y="70"/>
                    <a:pt x="9074" y="207"/>
                  </a:cubicBezTo>
                  <a:cubicBezTo>
                    <a:pt x="8507" y="540"/>
                    <a:pt x="8240" y="1207"/>
                    <a:pt x="8407" y="1841"/>
                  </a:cubicBezTo>
                  <a:lnTo>
                    <a:pt x="8840" y="3576"/>
                  </a:lnTo>
                  <a:lnTo>
                    <a:pt x="1102" y="6211"/>
                  </a:lnTo>
                  <a:cubicBezTo>
                    <a:pt x="468" y="6445"/>
                    <a:pt x="1" y="7078"/>
                    <a:pt x="168" y="7745"/>
                  </a:cubicBezTo>
                  <a:cubicBezTo>
                    <a:pt x="257" y="8459"/>
                    <a:pt x="823" y="8934"/>
                    <a:pt x="1489" y="8934"/>
                  </a:cubicBezTo>
                  <a:cubicBezTo>
                    <a:pt x="1570" y="8934"/>
                    <a:pt x="1652" y="8927"/>
                    <a:pt x="1735" y="8913"/>
                  </a:cubicBezTo>
                  <a:lnTo>
                    <a:pt x="3270" y="8780"/>
                  </a:lnTo>
                  <a:lnTo>
                    <a:pt x="1869" y="9247"/>
                  </a:lnTo>
                  <a:cubicBezTo>
                    <a:pt x="1268" y="9447"/>
                    <a:pt x="835" y="10080"/>
                    <a:pt x="968" y="10714"/>
                  </a:cubicBezTo>
                  <a:cubicBezTo>
                    <a:pt x="1082" y="11342"/>
                    <a:pt x="1612" y="11751"/>
                    <a:pt x="2181" y="11751"/>
                  </a:cubicBezTo>
                  <a:cubicBezTo>
                    <a:pt x="2276" y="11751"/>
                    <a:pt x="2373" y="11739"/>
                    <a:pt x="2469" y="11715"/>
                  </a:cubicBezTo>
                  <a:lnTo>
                    <a:pt x="3403" y="11515"/>
                  </a:lnTo>
                  <a:lnTo>
                    <a:pt x="3403" y="11515"/>
                  </a:lnTo>
                  <a:cubicBezTo>
                    <a:pt x="2636" y="11848"/>
                    <a:pt x="2236" y="12449"/>
                    <a:pt x="2403" y="13049"/>
                  </a:cubicBezTo>
                  <a:cubicBezTo>
                    <a:pt x="2542" y="13580"/>
                    <a:pt x="2986" y="13923"/>
                    <a:pt x="3498" y="13923"/>
                  </a:cubicBezTo>
                  <a:cubicBezTo>
                    <a:pt x="3598" y="13923"/>
                    <a:pt x="3700" y="13910"/>
                    <a:pt x="3804" y="13883"/>
                  </a:cubicBezTo>
                  <a:lnTo>
                    <a:pt x="5071" y="13450"/>
                  </a:lnTo>
                  <a:lnTo>
                    <a:pt x="5071" y="13450"/>
                  </a:lnTo>
                  <a:cubicBezTo>
                    <a:pt x="3837" y="13883"/>
                    <a:pt x="3804" y="14550"/>
                    <a:pt x="3937" y="14951"/>
                  </a:cubicBezTo>
                  <a:cubicBezTo>
                    <a:pt x="4075" y="15475"/>
                    <a:pt x="4533" y="15794"/>
                    <a:pt x="5008" y="15794"/>
                  </a:cubicBezTo>
                  <a:cubicBezTo>
                    <a:pt x="5107" y="15794"/>
                    <a:pt x="5207" y="15780"/>
                    <a:pt x="5305" y="15751"/>
                  </a:cubicBezTo>
                  <a:cubicBezTo>
                    <a:pt x="5305" y="15751"/>
                    <a:pt x="11276" y="14684"/>
                    <a:pt x="11442" y="14617"/>
                  </a:cubicBezTo>
                  <a:cubicBezTo>
                    <a:pt x="11917" y="14930"/>
                    <a:pt x="12755" y="15122"/>
                    <a:pt x="13832" y="15122"/>
                  </a:cubicBezTo>
                  <a:cubicBezTo>
                    <a:pt x="15854" y="15122"/>
                    <a:pt x="18721" y="14444"/>
                    <a:pt x="21616" y="12616"/>
                  </a:cubicBezTo>
                  <a:lnTo>
                    <a:pt x="16946" y="7345"/>
                  </a:lnTo>
                  <a:lnTo>
                    <a:pt x="10809" y="440"/>
                  </a:lnTo>
                  <a:cubicBezTo>
                    <a:pt x="10533" y="145"/>
                    <a:pt x="10176" y="1"/>
                    <a:pt x="9813"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2"/>
            <p:cNvSpPr/>
            <p:nvPr/>
          </p:nvSpPr>
          <p:spPr>
            <a:xfrm>
              <a:off x="7773475" y="4032500"/>
              <a:ext cx="406975" cy="295225"/>
            </a:xfrm>
            <a:custGeom>
              <a:avLst/>
              <a:gdLst/>
              <a:ahLst/>
              <a:cxnLst/>
              <a:rect l="l" t="t" r="r" b="b"/>
              <a:pathLst>
                <a:path w="16279" h="11809" extrusionOk="0">
                  <a:moveTo>
                    <a:pt x="13276" y="0"/>
                  </a:moveTo>
                  <a:lnTo>
                    <a:pt x="434" y="4937"/>
                  </a:lnTo>
                  <a:lnTo>
                    <a:pt x="0" y="11809"/>
                  </a:lnTo>
                  <a:lnTo>
                    <a:pt x="16279" y="7706"/>
                  </a:lnTo>
                  <a:lnTo>
                    <a:pt x="13276"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2"/>
            <p:cNvSpPr/>
            <p:nvPr/>
          </p:nvSpPr>
          <p:spPr>
            <a:xfrm>
              <a:off x="7842675" y="3800550"/>
              <a:ext cx="805600" cy="506325"/>
            </a:xfrm>
            <a:custGeom>
              <a:avLst/>
              <a:gdLst/>
              <a:ahLst/>
              <a:cxnLst/>
              <a:rect l="l" t="t" r="r" b="b"/>
              <a:pathLst>
                <a:path w="32224" h="20253" extrusionOk="0">
                  <a:moveTo>
                    <a:pt x="23919" y="1"/>
                  </a:moveTo>
                  <a:cubicBezTo>
                    <a:pt x="22852" y="1"/>
                    <a:pt x="21769" y="239"/>
                    <a:pt x="20749" y="739"/>
                  </a:cubicBezTo>
                  <a:lnTo>
                    <a:pt x="1" y="10312"/>
                  </a:lnTo>
                  <a:lnTo>
                    <a:pt x="6005" y="20253"/>
                  </a:lnTo>
                  <a:lnTo>
                    <a:pt x="26253" y="13648"/>
                  </a:lnTo>
                  <a:cubicBezTo>
                    <a:pt x="30289" y="12280"/>
                    <a:pt x="32224" y="7577"/>
                    <a:pt x="30222" y="3774"/>
                  </a:cubicBezTo>
                  <a:cubicBezTo>
                    <a:pt x="28951" y="1372"/>
                    <a:pt x="26482" y="1"/>
                    <a:pt x="239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2"/>
            <p:cNvSpPr/>
            <p:nvPr/>
          </p:nvSpPr>
          <p:spPr>
            <a:xfrm>
              <a:off x="8121225" y="3819000"/>
              <a:ext cx="240200" cy="110125"/>
            </a:xfrm>
            <a:custGeom>
              <a:avLst/>
              <a:gdLst/>
              <a:ahLst/>
              <a:cxnLst/>
              <a:rect l="l" t="t" r="r" b="b"/>
              <a:pathLst>
                <a:path w="9608" h="4405" fill="none" extrusionOk="0">
                  <a:moveTo>
                    <a:pt x="0" y="4404"/>
                  </a:moveTo>
                  <a:lnTo>
                    <a:pt x="9607" y="1"/>
                  </a:lnTo>
                </a:path>
              </a:pathLst>
            </a:custGeom>
            <a:noFill/>
            <a:ln w="15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2"/>
            <p:cNvSpPr/>
            <p:nvPr/>
          </p:nvSpPr>
          <p:spPr>
            <a:xfrm>
              <a:off x="6733550" y="1844700"/>
              <a:ext cx="1082475" cy="877400"/>
            </a:xfrm>
            <a:custGeom>
              <a:avLst/>
              <a:gdLst/>
              <a:ahLst/>
              <a:cxnLst/>
              <a:rect l="l" t="t" r="r" b="b"/>
              <a:pathLst>
                <a:path w="43299" h="35096" extrusionOk="0">
                  <a:moveTo>
                    <a:pt x="21979" y="0"/>
                  </a:moveTo>
                  <a:cubicBezTo>
                    <a:pt x="19819" y="0"/>
                    <a:pt x="17800" y="477"/>
                    <a:pt x="16346" y="1617"/>
                  </a:cubicBezTo>
                  <a:cubicBezTo>
                    <a:pt x="16346" y="1617"/>
                    <a:pt x="7106" y="2084"/>
                    <a:pt x="6239" y="12225"/>
                  </a:cubicBezTo>
                  <a:cubicBezTo>
                    <a:pt x="5938" y="15761"/>
                    <a:pt x="4738" y="19063"/>
                    <a:pt x="2936" y="22232"/>
                  </a:cubicBezTo>
                  <a:cubicBezTo>
                    <a:pt x="1" y="27469"/>
                    <a:pt x="3370" y="34074"/>
                    <a:pt x="9374" y="34608"/>
                  </a:cubicBezTo>
                  <a:cubicBezTo>
                    <a:pt x="12703" y="34895"/>
                    <a:pt x="16470" y="35095"/>
                    <a:pt x="20489" y="35095"/>
                  </a:cubicBezTo>
                  <a:cubicBezTo>
                    <a:pt x="25814" y="35095"/>
                    <a:pt x="31582" y="34743"/>
                    <a:pt x="37361" y="33774"/>
                  </a:cubicBezTo>
                  <a:cubicBezTo>
                    <a:pt x="41364" y="33107"/>
                    <a:pt x="43298" y="28503"/>
                    <a:pt x="41030" y="25168"/>
                  </a:cubicBezTo>
                  <a:cubicBezTo>
                    <a:pt x="39262" y="22633"/>
                    <a:pt x="37795" y="19597"/>
                    <a:pt x="37861" y="16595"/>
                  </a:cubicBezTo>
                  <a:cubicBezTo>
                    <a:pt x="37961" y="9156"/>
                    <a:pt x="35860" y="5887"/>
                    <a:pt x="31957" y="3085"/>
                  </a:cubicBezTo>
                  <a:cubicBezTo>
                    <a:pt x="29542" y="1315"/>
                    <a:pt x="25566" y="0"/>
                    <a:pt x="21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2"/>
            <p:cNvSpPr/>
            <p:nvPr/>
          </p:nvSpPr>
          <p:spPr>
            <a:xfrm>
              <a:off x="6817775" y="2273350"/>
              <a:ext cx="216025" cy="191750"/>
            </a:xfrm>
            <a:custGeom>
              <a:avLst/>
              <a:gdLst/>
              <a:ahLst/>
              <a:cxnLst/>
              <a:rect l="l" t="t" r="r" b="b"/>
              <a:pathLst>
                <a:path w="8641" h="7670" extrusionOk="0">
                  <a:moveTo>
                    <a:pt x="4310" y="1"/>
                  </a:moveTo>
                  <a:cubicBezTo>
                    <a:pt x="2719" y="1"/>
                    <a:pt x="1230" y="1000"/>
                    <a:pt x="701" y="2584"/>
                  </a:cubicBezTo>
                  <a:cubicBezTo>
                    <a:pt x="1" y="4586"/>
                    <a:pt x="1068" y="6787"/>
                    <a:pt x="3070" y="7455"/>
                  </a:cubicBezTo>
                  <a:cubicBezTo>
                    <a:pt x="3487" y="7601"/>
                    <a:pt x="3913" y="7670"/>
                    <a:pt x="4331" y="7670"/>
                  </a:cubicBezTo>
                  <a:cubicBezTo>
                    <a:pt x="5922" y="7670"/>
                    <a:pt x="7412" y="6671"/>
                    <a:pt x="7940" y="5086"/>
                  </a:cubicBezTo>
                  <a:cubicBezTo>
                    <a:pt x="8640" y="3085"/>
                    <a:pt x="7573" y="883"/>
                    <a:pt x="5572" y="216"/>
                  </a:cubicBezTo>
                  <a:cubicBezTo>
                    <a:pt x="5155" y="70"/>
                    <a:pt x="4729" y="1"/>
                    <a:pt x="4310" y="1"/>
                  </a:cubicBezTo>
                  <a:close/>
                </a:path>
              </a:pathLst>
            </a:custGeom>
            <a:solidFill>
              <a:srgbClr val="AC5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2"/>
            <p:cNvSpPr/>
            <p:nvPr/>
          </p:nvSpPr>
          <p:spPr>
            <a:xfrm>
              <a:off x="7143025" y="2397150"/>
              <a:ext cx="272725" cy="562925"/>
            </a:xfrm>
            <a:custGeom>
              <a:avLst/>
              <a:gdLst/>
              <a:ahLst/>
              <a:cxnLst/>
              <a:rect l="l" t="t" r="r" b="b"/>
              <a:pathLst>
                <a:path w="10909" h="22517" extrusionOk="0">
                  <a:moveTo>
                    <a:pt x="9407" y="1"/>
                  </a:moveTo>
                  <a:lnTo>
                    <a:pt x="234" y="7806"/>
                  </a:lnTo>
                  <a:lnTo>
                    <a:pt x="0" y="22517"/>
                  </a:lnTo>
                  <a:lnTo>
                    <a:pt x="0" y="22517"/>
                  </a:lnTo>
                  <a:lnTo>
                    <a:pt x="10908" y="22317"/>
                  </a:lnTo>
                  <a:lnTo>
                    <a:pt x="9407" y="1"/>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2"/>
            <p:cNvSpPr/>
            <p:nvPr/>
          </p:nvSpPr>
          <p:spPr>
            <a:xfrm>
              <a:off x="7146350" y="2568125"/>
              <a:ext cx="204350" cy="217675"/>
            </a:xfrm>
            <a:custGeom>
              <a:avLst/>
              <a:gdLst/>
              <a:ahLst/>
              <a:cxnLst/>
              <a:rect l="l" t="t" r="r" b="b"/>
              <a:pathLst>
                <a:path w="8174" h="8707" extrusionOk="0">
                  <a:moveTo>
                    <a:pt x="8173" y="0"/>
                  </a:moveTo>
                  <a:lnTo>
                    <a:pt x="101" y="967"/>
                  </a:lnTo>
                  <a:lnTo>
                    <a:pt x="1" y="8706"/>
                  </a:lnTo>
                  <a:lnTo>
                    <a:pt x="8173" y="0"/>
                  </a:lnTo>
                  <a:close/>
                </a:path>
              </a:pathLst>
            </a:custGeom>
            <a:solidFill>
              <a:srgbClr val="AC5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p:nvPr/>
          </p:nvSpPr>
          <p:spPr>
            <a:xfrm>
              <a:off x="6850300" y="1954500"/>
              <a:ext cx="642625" cy="703250"/>
            </a:xfrm>
            <a:custGeom>
              <a:avLst/>
              <a:gdLst/>
              <a:ahLst/>
              <a:cxnLst/>
              <a:rect l="l" t="t" r="r" b="b"/>
              <a:pathLst>
                <a:path w="25705" h="28130" extrusionOk="0">
                  <a:moveTo>
                    <a:pt x="12564" y="1"/>
                  </a:moveTo>
                  <a:cubicBezTo>
                    <a:pt x="9809" y="1"/>
                    <a:pt x="6954" y="947"/>
                    <a:pt x="4504" y="2863"/>
                  </a:cubicBezTo>
                  <a:cubicBezTo>
                    <a:pt x="3503" y="3663"/>
                    <a:pt x="2836" y="4764"/>
                    <a:pt x="2536" y="6032"/>
                  </a:cubicBezTo>
                  <a:cubicBezTo>
                    <a:pt x="1669" y="9701"/>
                    <a:pt x="1" y="16106"/>
                    <a:pt x="1168" y="20075"/>
                  </a:cubicBezTo>
                  <a:cubicBezTo>
                    <a:pt x="2497" y="24651"/>
                    <a:pt x="5784" y="28129"/>
                    <a:pt x="11170" y="28129"/>
                  </a:cubicBezTo>
                  <a:cubicBezTo>
                    <a:pt x="11870" y="28129"/>
                    <a:pt x="12606" y="28070"/>
                    <a:pt x="13377" y="27947"/>
                  </a:cubicBezTo>
                  <a:cubicBezTo>
                    <a:pt x="13377" y="27947"/>
                    <a:pt x="21416" y="27447"/>
                    <a:pt x="23418" y="17373"/>
                  </a:cubicBezTo>
                  <a:cubicBezTo>
                    <a:pt x="25705" y="5913"/>
                    <a:pt x="19449" y="1"/>
                    <a:pt x="12564"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2"/>
            <p:cNvSpPr/>
            <p:nvPr/>
          </p:nvSpPr>
          <p:spPr>
            <a:xfrm>
              <a:off x="6964550" y="2359625"/>
              <a:ext cx="32550" cy="70925"/>
            </a:xfrm>
            <a:custGeom>
              <a:avLst/>
              <a:gdLst/>
              <a:ahLst/>
              <a:cxnLst/>
              <a:rect l="l" t="t" r="r" b="b"/>
              <a:pathLst>
                <a:path w="1302" h="2837" fill="none" extrusionOk="0">
                  <a:moveTo>
                    <a:pt x="835" y="1"/>
                  </a:moveTo>
                  <a:lnTo>
                    <a:pt x="34" y="2136"/>
                  </a:lnTo>
                  <a:cubicBezTo>
                    <a:pt x="1" y="2336"/>
                    <a:pt x="134" y="2536"/>
                    <a:pt x="334" y="2636"/>
                  </a:cubicBezTo>
                  <a:lnTo>
                    <a:pt x="1302" y="2836"/>
                  </a:lnTo>
                </a:path>
              </a:pathLst>
            </a:custGeom>
            <a:solidFill>
              <a:schemeClr val="dk1"/>
            </a:solidFill>
            <a:ln w="7500" cap="rnd" cmpd="sng">
              <a:solidFill>
                <a:srgbClr val="1E0A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2"/>
            <p:cNvSpPr/>
            <p:nvPr/>
          </p:nvSpPr>
          <p:spPr>
            <a:xfrm>
              <a:off x="7087150" y="2290425"/>
              <a:ext cx="48400" cy="48375"/>
            </a:xfrm>
            <a:custGeom>
              <a:avLst/>
              <a:gdLst/>
              <a:ahLst/>
              <a:cxnLst/>
              <a:rect l="l" t="t" r="r" b="b"/>
              <a:pathLst>
                <a:path w="1936" h="1935" extrusionOk="0">
                  <a:moveTo>
                    <a:pt x="968" y="0"/>
                  </a:moveTo>
                  <a:cubicBezTo>
                    <a:pt x="434" y="0"/>
                    <a:pt x="0" y="434"/>
                    <a:pt x="0" y="967"/>
                  </a:cubicBezTo>
                  <a:cubicBezTo>
                    <a:pt x="0" y="1501"/>
                    <a:pt x="434" y="1935"/>
                    <a:pt x="968" y="1935"/>
                  </a:cubicBezTo>
                  <a:cubicBezTo>
                    <a:pt x="1501" y="1935"/>
                    <a:pt x="1935" y="1501"/>
                    <a:pt x="1935" y="967"/>
                  </a:cubicBezTo>
                  <a:cubicBezTo>
                    <a:pt x="1935" y="434"/>
                    <a:pt x="1501"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2"/>
            <p:cNvSpPr/>
            <p:nvPr/>
          </p:nvSpPr>
          <p:spPr>
            <a:xfrm>
              <a:off x="6902850" y="2284575"/>
              <a:ext cx="44225" cy="43400"/>
            </a:xfrm>
            <a:custGeom>
              <a:avLst/>
              <a:gdLst/>
              <a:ahLst/>
              <a:cxnLst/>
              <a:rect l="l" t="t" r="r" b="b"/>
              <a:pathLst>
                <a:path w="1769" h="1736" extrusionOk="0">
                  <a:moveTo>
                    <a:pt x="901" y="1"/>
                  </a:moveTo>
                  <a:cubicBezTo>
                    <a:pt x="401" y="1"/>
                    <a:pt x="0" y="401"/>
                    <a:pt x="0" y="868"/>
                  </a:cubicBezTo>
                  <a:cubicBezTo>
                    <a:pt x="0" y="1335"/>
                    <a:pt x="401" y="1735"/>
                    <a:pt x="901" y="1735"/>
                  </a:cubicBezTo>
                  <a:cubicBezTo>
                    <a:pt x="1368" y="1735"/>
                    <a:pt x="1768" y="1335"/>
                    <a:pt x="1768" y="868"/>
                  </a:cubicBezTo>
                  <a:cubicBezTo>
                    <a:pt x="1768" y="401"/>
                    <a:pt x="1368"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2"/>
            <p:cNvSpPr/>
            <p:nvPr/>
          </p:nvSpPr>
          <p:spPr>
            <a:xfrm>
              <a:off x="6867825" y="2153075"/>
              <a:ext cx="113425" cy="49475"/>
            </a:xfrm>
            <a:custGeom>
              <a:avLst/>
              <a:gdLst/>
              <a:ahLst/>
              <a:cxnLst/>
              <a:rect l="l" t="t" r="r" b="b"/>
              <a:pathLst>
                <a:path w="4537" h="1979" extrusionOk="0">
                  <a:moveTo>
                    <a:pt x="2952" y="1"/>
                  </a:moveTo>
                  <a:cubicBezTo>
                    <a:pt x="2772" y="1"/>
                    <a:pt x="2568" y="17"/>
                    <a:pt x="2335" y="57"/>
                  </a:cubicBezTo>
                  <a:cubicBezTo>
                    <a:pt x="1135" y="224"/>
                    <a:pt x="434" y="757"/>
                    <a:pt x="167" y="1124"/>
                  </a:cubicBezTo>
                  <a:cubicBezTo>
                    <a:pt x="0" y="1291"/>
                    <a:pt x="0" y="1558"/>
                    <a:pt x="167" y="1725"/>
                  </a:cubicBezTo>
                  <a:cubicBezTo>
                    <a:pt x="287" y="1869"/>
                    <a:pt x="512" y="1979"/>
                    <a:pt x="752" y="1979"/>
                  </a:cubicBezTo>
                  <a:cubicBezTo>
                    <a:pt x="846" y="1979"/>
                    <a:pt x="941" y="1962"/>
                    <a:pt x="1034" y="1925"/>
                  </a:cubicBezTo>
                  <a:cubicBezTo>
                    <a:pt x="1635" y="1758"/>
                    <a:pt x="2235" y="1658"/>
                    <a:pt x="3236" y="1558"/>
                  </a:cubicBezTo>
                  <a:cubicBezTo>
                    <a:pt x="4537" y="1391"/>
                    <a:pt x="4203" y="557"/>
                    <a:pt x="4203" y="557"/>
                  </a:cubicBezTo>
                  <a:cubicBezTo>
                    <a:pt x="4203" y="557"/>
                    <a:pt x="3986" y="1"/>
                    <a:pt x="2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2"/>
            <p:cNvSpPr/>
            <p:nvPr/>
          </p:nvSpPr>
          <p:spPr>
            <a:xfrm>
              <a:off x="7077975" y="2150275"/>
              <a:ext cx="163475" cy="55725"/>
            </a:xfrm>
            <a:custGeom>
              <a:avLst/>
              <a:gdLst/>
              <a:ahLst/>
              <a:cxnLst/>
              <a:rect l="l" t="t" r="r" b="b"/>
              <a:pathLst>
                <a:path w="6539" h="2229" extrusionOk="0">
                  <a:moveTo>
                    <a:pt x="2118" y="1"/>
                  </a:moveTo>
                  <a:cubicBezTo>
                    <a:pt x="692" y="1"/>
                    <a:pt x="434" y="569"/>
                    <a:pt x="434" y="569"/>
                  </a:cubicBezTo>
                  <a:cubicBezTo>
                    <a:pt x="434" y="569"/>
                    <a:pt x="0" y="1403"/>
                    <a:pt x="1735" y="1537"/>
                  </a:cubicBezTo>
                  <a:cubicBezTo>
                    <a:pt x="3003" y="1670"/>
                    <a:pt x="4570" y="2037"/>
                    <a:pt x="5271" y="2204"/>
                  </a:cubicBezTo>
                  <a:cubicBezTo>
                    <a:pt x="5371" y="2220"/>
                    <a:pt x="5475" y="2229"/>
                    <a:pt x="5579" y="2229"/>
                  </a:cubicBezTo>
                  <a:cubicBezTo>
                    <a:pt x="5892" y="2229"/>
                    <a:pt x="6205" y="2154"/>
                    <a:pt x="6405" y="2004"/>
                  </a:cubicBezTo>
                  <a:cubicBezTo>
                    <a:pt x="6538" y="1837"/>
                    <a:pt x="6538" y="1570"/>
                    <a:pt x="6338" y="1403"/>
                  </a:cubicBezTo>
                  <a:cubicBezTo>
                    <a:pt x="5938" y="1036"/>
                    <a:pt x="4303" y="202"/>
                    <a:pt x="2769" y="35"/>
                  </a:cubicBezTo>
                  <a:cubicBezTo>
                    <a:pt x="2529" y="11"/>
                    <a:pt x="2313" y="1"/>
                    <a:pt x="2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2"/>
            <p:cNvSpPr/>
            <p:nvPr/>
          </p:nvSpPr>
          <p:spPr>
            <a:xfrm>
              <a:off x="6990400" y="2469700"/>
              <a:ext cx="106775" cy="34350"/>
            </a:xfrm>
            <a:custGeom>
              <a:avLst/>
              <a:gdLst/>
              <a:ahLst/>
              <a:cxnLst/>
              <a:rect l="l" t="t" r="r" b="b"/>
              <a:pathLst>
                <a:path w="4271" h="1374" extrusionOk="0">
                  <a:moveTo>
                    <a:pt x="4271" y="1"/>
                  </a:moveTo>
                  <a:lnTo>
                    <a:pt x="1" y="468"/>
                  </a:lnTo>
                  <a:cubicBezTo>
                    <a:pt x="1" y="468"/>
                    <a:pt x="101" y="1302"/>
                    <a:pt x="1602" y="1369"/>
                  </a:cubicBezTo>
                  <a:cubicBezTo>
                    <a:pt x="1650" y="1372"/>
                    <a:pt x="1699" y="1373"/>
                    <a:pt x="1746" y="1373"/>
                  </a:cubicBezTo>
                  <a:cubicBezTo>
                    <a:pt x="3148" y="1373"/>
                    <a:pt x="4271" y="1"/>
                    <a:pt x="4271" y="1"/>
                  </a:cubicBezTo>
                  <a:close/>
                </a:path>
              </a:pathLst>
            </a:custGeom>
            <a:solidFill>
              <a:srgbClr val="DB5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2"/>
            <p:cNvSpPr/>
            <p:nvPr/>
          </p:nvSpPr>
          <p:spPr>
            <a:xfrm>
              <a:off x="6990400" y="2465150"/>
              <a:ext cx="97600" cy="22375"/>
            </a:xfrm>
            <a:custGeom>
              <a:avLst/>
              <a:gdLst/>
              <a:ahLst/>
              <a:cxnLst/>
              <a:rect l="l" t="t" r="r" b="b"/>
              <a:pathLst>
                <a:path w="3904" h="895" extrusionOk="0">
                  <a:moveTo>
                    <a:pt x="1607" y="0"/>
                  </a:moveTo>
                  <a:cubicBezTo>
                    <a:pt x="956" y="0"/>
                    <a:pt x="334" y="156"/>
                    <a:pt x="1" y="650"/>
                  </a:cubicBezTo>
                  <a:cubicBezTo>
                    <a:pt x="1" y="650"/>
                    <a:pt x="883" y="895"/>
                    <a:pt x="1912" y="895"/>
                  </a:cubicBezTo>
                  <a:cubicBezTo>
                    <a:pt x="2581" y="895"/>
                    <a:pt x="3312" y="791"/>
                    <a:pt x="3904" y="450"/>
                  </a:cubicBezTo>
                  <a:cubicBezTo>
                    <a:pt x="3904" y="450"/>
                    <a:pt x="2714" y="0"/>
                    <a:pt x="1607" y="0"/>
                  </a:cubicBezTo>
                  <a:close/>
                </a:path>
              </a:pathLst>
            </a:custGeom>
            <a:solidFill>
              <a:srgbClr val="DB50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2"/>
            <p:cNvSpPr/>
            <p:nvPr/>
          </p:nvSpPr>
          <p:spPr>
            <a:xfrm>
              <a:off x="6981225" y="2465550"/>
              <a:ext cx="125125" cy="39200"/>
            </a:xfrm>
            <a:custGeom>
              <a:avLst/>
              <a:gdLst/>
              <a:ahLst/>
              <a:cxnLst/>
              <a:rect l="l" t="t" r="r" b="b"/>
              <a:pathLst>
                <a:path w="5005" h="1568" fill="none" extrusionOk="0">
                  <a:moveTo>
                    <a:pt x="1" y="500"/>
                  </a:moveTo>
                  <a:cubicBezTo>
                    <a:pt x="1" y="500"/>
                    <a:pt x="2203" y="1568"/>
                    <a:pt x="5005" y="0"/>
                  </a:cubicBezTo>
                </a:path>
              </a:pathLst>
            </a:custGeom>
            <a:solidFill>
              <a:schemeClr val="dk1"/>
            </a:solidFill>
            <a:ln w="7500" cap="rnd" cmpd="sng">
              <a:solidFill>
                <a:srgbClr val="1E0A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2"/>
            <p:cNvSpPr/>
            <p:nvPr/>
          </p:nvSpPr>
          <p:spPr>
            <a:xfrm>
              <a:off x="7030450" y="2192850"/>
              <a:ext cx="226850" cy="226850"/>
            </a:xfrm>
            <a:custGeom>
              <a:avLst/>
              <a:gdLst/>
              <a:ahLst/>
              <a:cxnLst/>
              <a:rect l="l" t="t" r="r" b="b"/>
              <a:pathLst>
                <a:path w="9074" h="9074" fill="none" extrusionOk="0">
                  <a:moveTo>
                    <a:pt x="9073" y="4537"/>
                  </a:moveTo>
                  <a:cubicBezTo>
                    <a:pt x="9073" y="7039"/>
                    <a:pt x="7038" y="9073"/>
                    <a:pt x="4537" y="9073"/>
                  </a:cubicBezTo>
                  <a:cubicBezTo>
                    <a:pt x="2035" y="9073"/>
                    <a:pt x="0" y="7039"/>
                    <a:pt x="0" y="4537"/>
                  </a:cubicBezTo>
                  <a:cubicBezTo>
                    <a:pt x="0" y="2035"/>
                    <a:pt x="2035" y="0"/>
                    <a:pt x="4537" y="0"/>
                  </a:cubicBezTo>
                  <a:cubicBezTo>
                    <a:pt x="7038" y="0"/>
                    <a:pt x="9073" y="2035"/>
                    <a:pt x="9073" y="4537"/>
                  </a:cubicBezTo>
                  <a:close/>
                </a:path>
              </a:pathLst>
            </a:custGeom>
            <a:noFill/>
            <a:ln w="12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2"/>
            <p:cNvSpPr/>
            <p:nvPr/>
          </p:nvSpPr>
          <p:spPr>
            <a:xfrm>
              <a:off x="6802775" y="2198675"/>
              <a:ext cx="165150" cy="215175"/>
            </a:xfrm>
            <a:custGeom>
              <a:avLst/>
              <a:gdLst/>
              <a:ahLst/>
              <a:cxnLst/>
              <a:rect l="l" t="t" r="r" b="b"/>
              <a:pathLst>
                <a:path w="6606" h="8607" fill="none" extrusionOk="0">
                  <a:moveTo>
                    <a:pt x="6605" y="4304"/>
                  </a:moveTo>
                  <a:cubicBezTo>
                    <a:pt x="6605" y="6672"/>
                    <a:pt x="5138" y="8607"/>
                    <a:pt x="3303" y="8607"/>
                  </a:cubicBezTo>
                  <a:cubicBezTo>
                    <a:pt x="1468" y="8607"/>
                    <a:pt x="1" y="6672"/>
                    <a:pt x="1" y="4304"/>
                  </a:cubicBezTo>
                  <a:cubicBezTo>
                    <a:pt x="1" y="1936"/>
                    <a:pt x="1468" y="1"/>
                    <a:pt x="3303" y="1"/>
                  </a:cubicBezTo>
                  <a:cubicBezTo>
                    <a:pt x="5138" y="1"/>
                    <a:pt x="6605" y="1936"/>
                    <a:pt x="6605" y="4304"/>
                  </a:cubicBezTo>
                  <a:close/>
                </a:path>
              </a:pathLst>
            </a:custGeom>
            <a:noFill/>
            <a:ln w="12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2"/>
            <p:cNvSpPr/>
            <p:nvPr/>
          </p:nvSpPr>
          <p:spPr>
            <a:xfrm>
              <a:off x="6967900" y="2282075"/>
              <a:ext cx="62575" cy="24200"/>
            </a:xfrm>
            <a:custGeom>
              <a:avLst/>
              <a:gdLst/>
              <a:ahLst/>
              <a:cxnLst/>
              <a:rect l="l" t="t" r="r" b="b"/>
              <a:pathLst>
                <a:path w="2503" h="968" fill="none" extrusionOk="0">
                  <a:moveTo>
                    <a:pt x="0" y="834"/>
                  </a:moveTo>
                  <a:cubicBezTo>
                    <a:pt x="0" y="834"/>
                    <a:pt x="1335" y="1"/>
                    <a:pt x="2502" y="968"/>
                  </a:cubicBezTo>
                </a:path>
              </a:pathLst>
            </a:custGeom>
            <a:noFill/>
            <a:ln w="12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2"/>
            <p:cNvSpPr/>
            <p:nvPr/>
          </p:nvSpPr>
          <p:spPr>
            <a:xfrm>
              <a:off x="7262275" y="2317925"/>
              <a:ext cx="145950" cy="24225"/>
            </a:xfrm>
            <a:custGeom>
              <a:avLst/>
              <a:gdLst/>
              <a:ahLst/>
              <a:cxnLst/>
              <a:rect l="l" t="t" r="r" b="b"/>
              <a:pathLst>
                <a:path w="5838" h="969" fill="none" extrusionOk="0">
                  <a:moveTo>
                    <a:pt x="5838" y="968"/>
                  </a:moveTo>
                  <a:lnTo>
                    <a:pt x="0" y="1"/>
                  </a:lnTo>
                </a:path>
              </a:pathLst>
            </a:custGeom>
            <a:noFill/>
            <a:ln w="1250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2"/>
            <p:cNvSpPr/>
            <p:nvPr/>
          </p:nvSpPr>
          <p:spPr>
            <a:xfrm>
              <a:off x="7350675" y="2092775"/>
              <a:ext cx="266875" cy="304400"/>
            </a:xfrm>
            <a:custGeom>
              <a:avLst/>
              <a:gdLst/>
              <a:ahLst/>
              <a:cxnLst/>
              <a:rect l="l" t="t" r="r" b="b"/>
              <a:pathLst>
                <a:path w="10675" h="12176" extrusionOk="0">
                  <a:moveTo>
                    <a:pt x="0" y="0"/>
                  </a:moveTo>
                  <a:lnTo>
                    <a:pt x="1101" y="12176"/>
                  </a:lnTo>
                  <a:lnTo>
                    <a:pt x="10674" y="407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2"/>
            <p:cNvSpPr/>
            <p:nvPr/>
          </p:nvSpPr>
          <p:spPr>
            <a:xfrm>
              <a:off x="7336500" y="2295700"/>
              <a:ext cx="235175" cy="208300"/>
            </a:xfrm>
            <a:custGeom>
              <a:avLst/>
              <a:gdLst/>
              <a:ahLst/>
              <a:cxnLst/>
              <a:rect l="l" t="t" r="r" b="b"/>
              <a:pathLst>
                <a:path w="9407" h="8332" extrusionOk="0">
                  <a:moveTo>
                    <a:pt x="4709" y="0"/>
                  </a:moveTo>
                  <a:cubicBezTo>
                    <a:pt x="2965" y="0"/>
                    <a:pt x="1350" y="1075"/>
                    <a:pt x="767" y="2825"/>
                  </a:cubicBezTo>
                  <a:cubicBezTo>
                    <a:pt x="0" y="4993"/>
                    <a:pt x="1168" y="7361"/>
                    <a:pt x="3369" y="8095"/>
                  </a:cubicBezTo>
                  <a:cubicBezTo>
                    <a:pt x="3822" y="8255"/>
                    <a:pt x="4283" y="8331"/>
                    <a:pt x="4737" y="8331"/>
                  </a:cubicBezTo>
                  <a:cubicBezTo>
                    <a:pt x="6455" y="8331"/>
                    <a:pt x="8059" y="7242"/>
                    <a:pt x="8640" y="5527"/>
                  </a:cubicBezTo>
                  <a:cubicBezTo>
                    <a:pt x="9407" y="3358"/>
                    <a:pt x="8239" y="957"/>
                    <a:pt x="6071" y="223"/>
                  </a:cubicBezTo>
                  <a:cubicBezTo>
                    <a:pt x="5619" y="72"/>
                    <a:pt x="5159" y="0"/>
                    <a:pt x="4709"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2"/>
            <p:cNvSpPr/>
            <p:nvPr/>
          </p:nvSpPr>
          <p:spPr>
            <a:xfrm>
              <a:off x="7402375" y="2347950"/>
              <a:ext cx="91750" cy="82600"/>
            </a:xfrm>
            <a:custGeom>
              <a:avLst/>
              <a:gdLst/>
              <a:ahLst/>
              <a:cxnLst/>
              <a:rect l="l" t="t" r="r" b="b"/>
              <a:pathLst>
                <a:path w="3670" h="3304" fill="none" extrusionOk="0">
                  <a:moveTo>
                    <a:pt x="3670" y="1135"/>
                  </a:moveTo>
                  <a:cubicBezTo>
                    <a:pt x="3670" y="1135"/>
                    <a:pt x="701" y="1"/>
                    <a:pt x="0" y="3303"/>
                  </a:cubicBezTo>
                </a:path>
              </a:pathLst>
            </a:custGeom>
            <a:solidFill>
              <a:schemeClr val="dk1"/>
            </a:solidFill>
            <a:ln w="7500" cap="rnd" cmpd="sng">
              <a:solidFill>
                <a:srgbClr val="1E0A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2"/>
            <p:cNvSpPr/>
            <p:nvPr/>
          </p:nvSpPr>
          <p:spPr>
            <a:xfrm>
              <a:off x="7076600" y="1919150"/>
              <a:ext cx="442550" cy="286750"/>
            </a:xfrm>
            <a:custGeom>
              <a:avLst/>
              <a:gdLst/>
              <a:ahLst/>
              <a:cxnLst/>
              <a:rect l="l" t="t" r="r" b="b"/>
              <a:pathLst>
                <a:path w="17702" h="11470" extrusionOk="0">
                  <a:moveTo>
                    <a:pt x="5672" y="0"/>
                  </a:moveTo>
                  <a:cubicBezTo>
                    <a:pt x="4137" y="0"/>
                    <a:pt x="2407" y="197"/>
                    <a:pt x="456" y="641"/>
                  </a:cubicBezTo>
                  <a:cubicBezTo>
                    <a:pt x="0" y="771"/>
                    <a:pt x="846" y="11469"/>
                    <a:pt x="16489" y="11469"/>
                  </a:cubicBezTo>
                  <a:cubicBezTo>
                    <a:pt x="16884" y="11469"/>
                    <a:pt x="17288" y="11463"/>
                    <a:pt x="17701" y="11449"/>
                  </a:cubicBezTo>
                  <a:cubicBezTo>
                    <a:pt x="17701" y="11449"/>
                    <a:pt x="17388" y="0"/>
                    <a:pt x="56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2"/>
            <p:cNvSpPr/>
            <p:nvPr/>
          </p:nvSpPr>
          <p:spPr>
            <a:xfrm>
              <a:off x="6926200" y="1672175"/>
              <a:ext cx="610450" cy="399775"/>
            </a:xfrm>
            <a:custGeom>
              <a:avLst/>
              <a:gdLst/>
              <a:ahLst/>
              <a:cxnLst/>
              <a:rect l="l" t="t" r="r" b="b"/>
              <a:pathLst>
                <a:path w="24418" h="15991" extrusionOk="0">
                  <a:moveTo>
                    <a:pt x="11012" y="1"/>
                  </a:moveTo>
                  <a:cubicBezTo>
                    <a:pt x="7677" y="1"/>
                    <a:pt x="4296" y="620"/>
                    <a:pt x="868" y="1847"/>
                  </a:cubicBezTo>
                  <a:lnTo>
                    <a:pt x="0" y="14356"/>
                  </a:lnTo>
                  <a:cubicBezTo>
                    <a:pt x="3305" y="13408"/>
                    <a:pt x="6560" y="12933"/>
                    <a:pt x="9768" y="12933"/>
                  </a:cubicBezTo>
                  <a:cubicBezTo>
                    <a:pt x="14461" y="12933"/>
                    <a:pt x="19053" y="13950"/>
                    <a:pt x="23551" y="15991"/>
                  </a:cubicBezTo>
                  <a:lnTo>
                    <a:pt x="24418" y="3482"/>
                  </a:lnTo>
                  <a:cubicBezTo>
                    <a:pt x="20029" y="1153"/>
                    <a:pt x="15563" y="1"/>
                    <a:pt x="110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2"/>
            <p:cNvSpPr/>
            <p:nvPr/>
          </p:nvSpPr>
          <p:spPr>
            <a:xfrm>
              <a:off x="6872825" y="1760100"/>
              <a:ext cx="725550" cy="311850"/>
            </a:xfrm>
            <a:custGeom>
              <a:avLst/>
              <a:gdLst/>
              <a:ahLst/>
              <a:cxnLst/>
              <a:rect l="l" t="t" r="r" b="b"/>
              <a:pathLst>
                <a:path w="29022" h="12474" extrusionOk="0">
                  <a:moveTo>
                    <a:pt x="11651" y="0"/>
                  </a:moveTo>
                  <a:cubicBezTo>
                    <a:pt x="7736" y="0"/>
                    <a:pt x="3810" y="521"/>
                    <a:pt x="1" y="1566"/>
                  </a:cubicBezTo>
                  <a:lnTo>
                    <a:pt x="2135" y="10839"/>
                  </a:lnTo>
                  <a:cubicBezTo>
                    <a:pt x="4838" y="10413"/>
                    <a:pt x="7585" y="10202"/>
                    <a:pt x="10331" y="10202"/>
                  </a:cubicBezTo>
                  <a:cubicBezTo>
                    <a:pt x="15550" y="10202"/>
                    <a:pt x="20768" y="10965"/>
                    <a:pt x="25686" y="12474"/>
                  </a:cubicBezTo>
                  <a:lnTo>
                    <a:pt x="29021" y="3600"/>
                  </a:lnTo>
                  <a:cubicBezTo>
                    <a:pt x="23546" y="1205"/>
                    <a:pt x="17610" y="0"/>
                    <a:pt x="116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2"/>
            <p:cNvSpPr/>
            <p:nvPr/>
          </p:nvSpPr>
          <p:spPr>
            <a:xfrm>
              <a:off x="7048775" y="1822575"/>
              <a:ext cx="54250" cy="140125"/>
            </a:xfrm>
            <a:custGeom>
              <a:avLst/>
              <a:gdLst/>
              <a:ahLst/>
              <a:cxnLst/>
              <a:rect l="l" t="t" r="r" b="b"/>
              <a:pathLst>
                <a:path w="2170" h="5605" extrusionOk="0">
                  <a:moveTo>
                    <a:pt x="1" y="1"/>
                  </a:moveTo>
                  <a:lnTo>
                    <a:pt x="68" y="5605"/>
                  </a:lnTo>
                  <a:lnTo>
                    <a:pt x="2169" y="5571"/>
                  </a:lnTo>
                  <a:lnTo>
                    <a:pt x="2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2"/>
            <p:cNvSpPr/>
            <p:nvPr/>
          </p:nvSpPr>
          <p:spPr>
            <a:xfrm>
              <a:off x="7004575" y="1865100"/>
              <a:ext cx="140975" cy="54250"/>
            </a:xfrm>
            <a:custGeom>
              <a:avLst/>
              <a:gdLst/>
              <a:ahLst/>
              <a:cxnLst/>
              <a:rect l="l" t="t" r="r" b="b"/>
              <a:pathLst>
                <a:path w="5639" h="2170" extrusionOk="0">
                  <a:moveTo>
                    <a:pt x="5605" y="1"/>
                  </a:moveTo>
                  <a:lnTo>
                    <a:pt x="1" y="68"/>
                  </a:lnTo>
                  <a:lnTo>
                    <a:pt x="34" y="2169"/>
                  </a:lnTo>
                  <a:lnTo>
                    <a:pt x="5638" y="2102"/>
                  </a:lnTo>
                  <a:lnTo>
                    <a:pt x="56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32"/>
          <p:cNvGrpSpPr/>
          <p:nvPr/>
        </p:nvGrpSpPr>
        <p:grpSpPr>
          <a:xfrm>
            <a:off x="5178525" y="694275"/>
            <a:ext cx="3470518" cy="4129675"/>
            <a:chOff x="5178525" y="694275"/>
            <a:chExt cx="3470518" cy="4129675"/>
          </a:xfrm>
        </p:grpSpPr>
        <p:grpSp>
          <p:nvGrpSpPr>
            <p:cNvPr id="287" name="Google Shape;287;p32"/>
            <p:cNvGrpSpPr/>
            <p:nvPr/>
          </p:nvGrpSpPr>
          <p:grpSpPr>
            <a:xfrm>
              <a:off x="5178525" y="694275"/>
              <a:ext cx="3470518" cy="4129675"/>
              <a:chOff x="5178525" y="694275"/>
              <a:chExt cx="3470518" cy="4129675"/>
            </a:xfrm>
          </p:grpSpPr>
          <p:sp>
            <p:nvSpPr>
              <p:cNvPr id="288" name="Google Shape;288;p32"/>
              <p:cNvSpPr/>
              <p:nvPr/>
            </p:nvSpPr>
            <p:spPr>
              <a:xfrm>
                <a:off x="7824763" y="731275"/>
                <a:ext cx="304400" cy="304400"/>
              </a:xfrm>
              <a:custGeom>
                <a:avLst/>
                <a:gdLst/>
                <a:ahLst/>
                <a:cxnLst/>
                <a:rect l="l" t="t" r="r" b="b"/>
                <a:pathLst>
                  <a:path w="12176" h="12176" extrusionOk="0">
                    <a:moveTo>
                      <a:pt x="6071" y="801"/>
                    </a:moveTo>
                    <a:cubicBezTo>
                      <a:pt x="9007" y="801"/>
                      <a:pt x="11375" y="3170"/>
                      <a:pt x="11375" y="6105"/>
                    </a:cubicBezTo>
                    <a:cubicBezTo>
                      <a:pt x="11375" y="9007"/>
                      <a:pt x="9007" y="11375"/>
                      <a:pt x="6071" y="11375"/>
                    </a:cubicBezTo>
                    <a:cubicBezTo>
                      <a:pt x="3169" y="11375"/>
                      <a:pt x="767" y="9007"/>
                      <a:pt x="767" y="6105"/>
                    </a:cubicBezTo>
                    <a:cubicBezTo>
                      <a:pt x="767" y="3170"/>
                      <a:pt x="3169" y="801"/>
                      <a:pt x="6071" y="801"/>
                    </a:cubicBezTo>
                    <a:close/>
                    <a:moveTo>
                      <a:pt x="6071" y="1"/>
                    </a:moveTo>
                    <a:cubicBezTo>
                      <a:pt x="2702" y="1"/>
                      <a:pt x="0" y="2703"/>
                      <a:pt x="0" y="6105"/>
                    </a:cubicBezTo>
                    <a:cubicBezTo>
                      <a:pt x="0" y="9474"/>
                      <a:pt x="2735" y="12176"/>
                      <a:pt x="6071" y="12176"/>
                    </a:cubicBezTo>
                    <a:cubicBezTo>
                      <a:pt x="9440" y="12176"/>
                      <a:pt x="12176" y="9474"/>
                      <a:pt x="12176" y="6105"/>
                    </a:cubicBezTo>
                    <a:cubicBezTo>
                      <a:pt x="12176" y="2703"/>
                      <a:pt x="9440" y="1"/>
                      <a:pt x="6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 name="Google Shape;289;p32"/>
              <p:cNvGrpSpPr/>
              <p:nvPr/>
            </p:nvGrpSpPr>
            <p:grpSpPr>
              <a:xfrm>
                <a:off x="5232725" y="694275"/>
                <a:ext cx="158475" cy="160125"/>
                <a:chOff x="4453600" y="764325"/>
                <a:chExt cx="158475" cy="160125"/>
              </a:xfrm>
            </p:grpSpPr>
            <p:sp>
              <p:nvSpPr>
                <p:cNvPr id="290" name="Google Shape;290;p32"/>
                <p:cNvSpPr/>
                <p:nvPr/>
              </p:nvSpPr>
              <p:spPr>
                <a:xfrm>
                  <a:off x="4523650" y="764325"/>
                  <a:ext cx="19200" cy="160125"/>
                </a:xfrm>
                <a:custGeom>
                  <a:avLst/>
                  <a:gdLst/>
                  <a:ahLst/>
                  <a:cxnLst/>
                  <a:rect l="l" t="t" r="r" b="b"/>
                  <a:pathLst>
                    <a:path w="768" h="6405" extrusionOk="0">
                      <a:moveTo>
                        <a:pt x="367" y="0"/>
                      </a:moveTo>
                      <a:cubicBezTo>
                        <a:pt x="167" y="0"/>
                        <a:pt x="0" y="167"/>
                        <a:pt x="0" y="401"/>
                      </a:cubicBezTo>
                      <a:lnTo>
                        <a:pt x="0" y="6005"/>
                      </a:lnTo>
                      <a:cubicBezTo>
                        <a:pt x="0" y="6205"/>
                        <a:pt x="167" y="6405"/>
                        <a:pt x="367" y="6405"/>
                      </a:cubicBezTo>
                      <a:cubicBezTo>
                        <a:pt x="601" y="6405"/>
                        <a:pt x="768" y="6238"/>
                        <a:pt x="734" y="5971"/>
                      </a:cubicBezTo>
                      <a:lnTo>
                        <a:pt x="734" y="401"/>
                      </a:lnTo>
                      <a:cubicBezTo>
                        <a:pt x="734" y="167"/>
                        <a:pt x="568" y="0"/>
                        <a:pt x="3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2"/>
                <p:cNvSpPr/>
                <p:nvPr/>
              </p:nvSpPr>
              <p:spPr>
                <a:xfrm>
                  <a:off x="4453600" y="835200"/>
                  <a:ext cx="158475" cy="19200"/>
                </a:xfrm>
                <a:custGeom>
                  <a:avLst/>
                  <a:gdLst/>
                  <a:ahLst/>
                  <a:cxnLst/>
                  <a:rect l="l" t="t" r="r" b="b"/>
                  <a:pathLst>
                    <a:path w="6339" h="768" extrusionOk="0">
                      <a:moveTo>
                        <a:pt x="367" y="1"/>
                      </a:moveTo>
                      <a:cubicBezTo>
                        <a:pt x="167" y="1"/>
                        <a:pt x="0" y="168"/>
                        <a:pt x="0" y="401"/>
                      </a:cubicBezTo>
                      <a:cubicBezTo>
                        <a:pt x="0" y="601"/>
                        <a:pt x="167" y="768"/>
                        <a:pt x="367" y="768"/>
                      </a:cubicBezTo>
                      <a:lnTo>
                        <a:pt x="6005" y="768"/>
                      </a:lnTo>
                      <a:cubicBezTo>
                        <a:pt x="6205" y="768"/>
                        <a:pt x="6338" y="601"/>
                        <a:pt x="6338" y="401"/>
                      </a:cubicBezTo>
                      <a:cubicBezTo>
                        <a:pt x="6338" y="168"/>
                        <a:pt x="6172" y="1"/>
                        <a:pt x="5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32"/>
              <p:cNvGrpSpPr/>
              <p:nvPr/>
            </p:nvGrpSpPr>
            <p:grpSpPr>
              <a:xfrm>
                <a:off x="8383900" y="2968400"/>
                <a:ext cx="158450" cy="158475"/>
                <a:chOff x="8340550" y="3153525"/>
                <a:chExt cx="158450" cy="158475"/>
              </a:xfrm>
            </p:grpSpPr>
            <p:sp>
              <p:nvSpPr>
                <p:cNvPr id="293" name="Google Shape;293;p32"/>
                <p:cNvSpPr/>
                <p:nvPr/>
              </p:nvSpPr>
              <p:spPr>
                <a:xfrm>
                  <a:off x="8410600" y="3153525"/>
                  <a:ext cx="18350" cy="158475"/>
                </a:xfrm>
                <a:custGeom>
                  <a:avLst/>
                  <a:gdLst/>
                  <a:ahLst/>
                  <a:cxnLst/>
                  <a:rect l="l" t="t" r="r" b="b"/>
                  <a:pathLst>
                    <a:path w="734" h="6339" extrusionOk="0">
                      <a:moveTo>
                        <a:pt x="367" y="1"/>
                      </a:moveTo>
                      <a:cubicBezTo>
                        <a:pt x="167" y="1"/>
                        <a:pt x="0" y="168"/>
                        <a:pt x="0" y="401"/>
                      </a:cubicBezTo>
                      <a:lnTo>
                        <a:pt x="0" y="5972"/>
                      </a:lnTo>
                      <a:cubicBezTo>
                        <a:pt x="0" y="6172"/>
                        <a:pt x="167" y="6339"/>
                        <a:pt x="367" y="6339"/>
                      </a:cubicBezTo>
                      <a:cubicBezTo>
                        <a:pt x="567" y="6339"/>
                        <a:pt x="734" y="6172"/>
                        <a:pt x="734" y="5972"/>
                      </a:cubicBezTo>
                      <a:lnTo>
                        <a:pt x="734" y="401"/>
                      </a:lnTo>
                      <a:cubicBezTo>
                        <a:pt x="734" y="168"/>
                        <a:pt x="567" y="1"/>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2"/>
                <p:cNvSpPr/>
                <p:nvPr/>
              </p:nvSpPr>
              <p:spPr>
                <a:xfrm>
                  <a:off x="8340550" y="3223575"/>
                  <a:ext cx="158450" cy="19225"/>
                </a:xfrm>
                <a:custGeom>
                  <a:avLst/>
                  <a:gdLst/>
                  <a:ahLst/>
                  <a:cxnLst/>
                  <a:rect l="l" t="t" r="r" b="b"/>
                  <a:pathLst>
                    <a:path w="6338" h="769" extrusionOk="0">
                      <a:moveTo>
                        <a:pt x="367" y="1"/>
                      </a:moveTo>
                      <a:cubicBezTo>
                        <a:pt x="167" y="1"/>
                        <a:pt x="0" y="168"/>
                        <a:pt x="0" y="368"/>
                      </a:cubicBezTo>
                      <a:cubicBezTo>
                        <a:pt x="0" y="601"/>
                        <a:pt x="167" y="768"/>
                        <a:pt x="367" y="768"/>
                      </a:cubicBezTo>
                      <a:lnTo>
                        <a:pt x="5971" y="768"/>
                      </a:lnTo>
                      <a:cubicBezTo>
                        <a:pt x="6171" y="768"/>
                        <a:pt x="6338" y="601"/>
                        <a:pt x="6338" y="368"/>
                      </a:cubicBezTo>
                      <a:cubicBezTo>
                        <a:pt x="6338" y="168"/>
                        <a:pt x="6171" y="1"/>
                        <a:pt x="5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32"/>
              <p:cNvGrpSpPr/>
              <p:nvPr/>
            </p:nvGrpSpPr>
            <p:grpSpPr>
              <a:xfrm>
                <a:off x="6255725" y="1529550"/>
                <a:ext cx="142625" cy="142625"/>
                <a:chOff x="5959675" y="1697500"/>
                <a:chExt cx="142625" cy="142625"/>
              </a:xfrm>
            </p:grpSpPr>
            <p:sp>
              <p:nvSpPr>
                <p:cNvPr id="296" name="Google Shape;296;p32"/>
                <p:cNvSpPr/>
                <p:nvPr/>
              </p:nvSpPr>
              <p:spPr>
                <a:xfrm>
                  <a:off x="6022225" y="1697500"/>
                  <a:ext cx="19200" cy="142625"/>
                </a:xfrm>
                <a:custGeom>
                  <a:avLst/>
                  <a:gdLst/>
                  <a:ahLst/>
                  <a:cxnLst/>
                  <a:rect l="l" t="t" r="r" b="b"/>
                  <a:pathLst>
                    <a:path w="768" h="5705" extrusionOk="0">
                      <a:moveTo>
                        <a:pt x="367" y="0"/>
                      </a:moveTo>
                      <a:cubicBezTo>
                        <a:pt x="167" y="0"/>
                        <a:pt x="0" y="167"/>
                        <a:pt x="0" y="367"/>
                      </a:cubicBezTo>
                      <a:lnTo>
                        <a:pt x="0" y="5337"/>
                      </a:lnTo>
                      <a:cubicBezTo>
                        <a:pt x="0" y="5537"/>
                        <a:pt x="167" y="5704"/>
                        <a:pt x="367" y="5704"/>
                      </a:cubicBezTo>
                      <a:cubicBezTo>
                        <a:pt x="601" y="5704"/>
                        <a:pt x="767" y="5537"/>
                        <a:pt x="767" y="5337"/>
                      </a:cubicBezTo>
                      <a:lnTo>
                        <a:pt x="767" y="367"/>
                      </a:lnTo>
                      <a:cubicBezTo>
                        <a:pt x="767" y="167"/>
                        <a:pt x="601" y="0"/>
                        <a:pt x="3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p:nvPr/>
              </p:nvSpPr>
              <p:spPr>
                <a:xfrm>
                  <a:off x="5959675" y="1759200"/>
                  <a:ext cx="142625" cy="18375"/>
                </a:xfrm>
                <a:custGeom>
                  <a:avLst/>
                  <a:gdLst/>
                  <a:ahLst/>
                  <a:cxnLst/>
                  <a:rect l="l" t="t" r="r" b="b"/>
                  <a:pathLst>
                    <a:path w="5705" h="735" extrusionOk="0">
                      <a:moveTo>
                        <a:pt x="367" y="1"/>
                      </a:moveTo>
                      <a:cubicBezTo>
                        <a:pt x="167" y="1"/>
                        <a:pt x="0" y="167"/>
                        <a:pt x="0" y="367"/>
                      </a:cubicBezTo>
                      <a:cubicBezTo>
                        <a:pt x="0" y="568"/>
                        <a:pt x="167" y="734"/>
                        <a:pt x="367" y="734"/>
                      </a:cubicBezTo>
                      <a:lnTo>
                        <a:pt x="5338" y="734"/>
                      </a:lnTo>
                      <a:cubicBezTo>
                        <a:pt x="5538" y="734"/>
                        <a:pt x="5705" y="568"/>
                        <a:pt x="5705" y="367"/>
                      </a:cubicBezTo>
                      <a:cubicBezTo>
                        <a:pt x="5705" y="167"/>
                        <a:pt x="5538" y="1"/>
                        <a:pt x="53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32"/>
              <p:cNvGrpSpPr/>
              <p:nvPr/>
            </p:nvGrpSpPr>
            <p:grpSpPr>
              <a:xfrm>
                <a:off x="5897963" y="2785800"/>
                <a:ext cx="266050" cy="266050"/>
                <a:chOff x="4542000" y="2493050"/>
                <a:chExt cx="266050" cy="266050"/>
              </a:xfrm>
            </p:grpSpPr>
            <p:sp>
              <p:nvSpPr>
                <p:cNvPr id="299" name="Google Shape;299;p32"/>
                <p:cNvSpPr/>
                <p:nvPr/>
              </p:nvSpPr>
              <p:spPr>
                <a:xfrm>
                  <a:off x="4665425" y="2493050"/>
                  <a:ext cx="19200" cy="266050"/>
                </a:xfrm>
                <a:custGeom>
                  <a:avLst/>
                  <a:gdLst/>
                  <a:ahLst/>
                  <a:cxnLst/>
                  <a:rect l="l" t="t" r="r" b="b"/>
                  <a:pathLst>
                    <a:path w="768" h="10642" extrusionOk="0">
                      <a:moveTo>
                        <a:pt x="367" y="1"/>
                      </a:moveTo>
                      <a:cubicBezTo>
                        <a:pt x="167" y="1"/>
                        <a:pt x="0" y="168"/>
                        <a:pt x="0" y="368"/>
                      </a:cubicBezTo>
                      <a:lnTo>
                        <a:pt x="0" y="10242"/>
                      </a:lnTo>
                      <a:cubicBezTo>
                        <a:pt x="0" y="10475"/>
                        <a:pt x="167" y="10642"/>
                        <a:pt x="367" y="10642"/>
                      </a:cubicBezTo>
                      <a:cubicBezTo>
                        <a:pt x="601" y="10642"/>
                        <a:pt x="767" y="10475"/>
                        <a:pt x="734" y="10242"/>
                      </a:cubicBezTo>
                      <a:lnTo>
                        <a:pt x="734" y="368"/>
                      </a:lnTo>
                      <a:cubicBezTo>
                        <a:pt x="734" y="168"/>
                        <a:pt x="567" y="1"/>
                        <a:pt x="3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2"/>
                <p:cNvSpPr/>
                <p:nvPr/>
              </p:nvSpPr>
              <p:spPr>
                <a:xfrm>
                  <a:off x="4542000" y="2617325"/>
                  <a:ext cx="266050" cy="18350"/>
                </a:xfrm>
                <a:custGeom>
                  <a:avLst/>
                  <a:gdLst/>
                  <a:ahLst/>
                  <a:cxnLst/>
                  <a:rect l="l" t="t" r="r" b="b"/>
                  <a:pathLst>
                    <a:path w="10642" h="734" extrusionOk="0">
                      <a:moveTo>
                        <a:pt x="367" y="0"/>
                      </a:moveTo>
                      <a:cubicBezTo>
                        <a:pt x="167" y="0"/>
                        <a:pt x="0" y="167"/>
                        <a:pt x="0" y="367"/>
                      </a:cubicBezTo>
                      <a:cubicBezTo>
                        <a:pt x="0" y="567"/>
                        <a:pt x="167" y="734"/>
                        <a:pt x="367" y="734"/>
                      </a:cubicBezTo>
                      <a:lnTo>
                        <a:pt x="10274" y="734"/>
                      </a:lnTo>
                      <a:cubicBezTo>
                        <a:pt x="10474" y="734"/>
                        <a:pt x="10641" y="567"/>
                        <a:pt x="10641" y="367"/>
                      </a:cubicBezTo>
                      <a:cubicBezTo>
                        <a:pt x="10641" y="167"/>
                        <a:pt x="10474" y="0"/>
                        <a:pt x="102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32"/>
              <p:cNvGrpSpPr/>
              <p:nvPr/>
            </p:nvGrpSpPr>
            <p:grpSpPr>
              <a:xfrm>
                <a:off x="5178525" y="4557900"/>
                <a:ext cx="266875" cy="266050"/>
                <a:chOff x="5008300" y="4720725"/>
                <a:chExt cx="266875" cy="266050"/>
              </a:xfrm>
            </p:grpSpPr>
            <p:sp>
              <p:nvSpPr>
                <p:cNvPr id="302" name="Google Shape;302;p32"/>
                <p:cNvSpPr/>
                <p:nvPr/>
              </p:nvSpPr>
              <p:spPr>
                <a:xfrm>
                  <a:off x="5132550" y="4720725"/>
                  <a:ext cx="19200" cy="266050"/>
                </a:xfrm>
                <a:custGeom>
                  <a:avLst/>
                  <a:gdLst/>
                  <a:ahLst/>
                  <a:cxnLst/>
                  <a:rect l="l" t="t" r="r" b="b"/>
                  <a:pathLst>
                    <a:path w="768" h="10642" extrusionOk="0">
                      <a:moveTo>
                        <a:pt x="367" y="0"/>
                      </a:moveTo>
                      <a:cubicBezTo>
                        <a:pt x="167" y="0"/>
                        <a:pt x="0" y="167"/>
                        <a:pt x="0" y="367"/>
                      </a:cubicBezTo>
                      <a:lnTo>
                        <a:pt x="0" y="10274"/>
                      </a:lnTo>
                      <a:cubicBezTo>
                        <a:pt x="0" y="10474"/>
                        <a:pt x="167" y="10641"/>
                        <a:pt x="367" y="10641"/>
                      </a:cubicBezTo>
                      <a:cubicBezTo>
                        <a:pt x="601" y="10641"/>
                        <a:pt x="768" y="10474"/>
                        <a:pt x="768" y="10274"/>
                      </a:cubicBezTo>
                      <a:lnTo>
                        <a:pt x="768" y="367"/>
                      </a:lnTo>
                      <a:cubicBezTo>
                        <a:pt x="768" y="167"/>
                        <a:pt x="601"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2"/>
                <p:cNvSpPr/>
                <p:nvPr/>
              </p:nvSpPr>
              <p:spPr>
                <a:xfrm>
                  <a:off x="5008300" y="4844975"/>
                  <a:ext cx="266875" cy="18375"/>
                </a:xfrm>
                <a:custGeom>
                  <a:avLst/>
                  <a:gdLst/>
                  <a:ahLst/>
                  <a:cxnLst/>
                  <a:rect l="l" t="t" r="r" b="b"/>
                  <a:pathLst>
                    <a:path w="10675" h="735" extrusionOk="0">
                      <a:moveTo>
                        <a:pt x="401" y="0"/>
                      </a:moveTo>
                      <a:cubicBezTo>
                        <a:pt x="167" y="0"/>
                        <a:pt x="0" y="167"/>
                        <a:pt x="0" y="367"/>
                      </a:cubicBezTo>
                      <a:cubicBezTo>
                        <a:pt x="0" y="567"/>
                        <a:pt x="167" y="734"/>
                        <a:pt x="401" y="734"/>
                      </a:cubicBezTo>
                      <a:lnTo>
                        <a:pt x="10274" y="734"/>
                      </a:lnTo>
                      <a:cubicBezTo>
                        <a:pt x="10474" y="734"/>
                        <a:pt x="10675" y="567"/>
                        <a:pt x="10641" y="367"/>
                      </a:cubicBezTo>
                      <a:cubicBezTo>
                        <a:pt x="10641" y="167"/>
                        <a:pt x="10474" y="0"/>
                        <a:pt x="10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32"/>
              <p:cNvSpPr/>
              <p:nvPr/>
            </p:nvSpPr>
            <p:spPr>
              <a:xfrm>
                <a:off x="8340450" y="1923371"/>
                <a:ext cx="308593" cy="278670"/>
              </a:xfrm>
              <a:custGeom>
                <a:avLst/>
                <a:gdLst/>
                <a:ahLst/>
                <a:cxnLst/>
                <a:rect l="l" t="t" r="r" b="b"/>
                <a:pathLst>
                  <a:path w="19615" h="17713" extrusionOk="0">
                    <a:moveTo>
                      <a:pt x="5672" y="767"/>
                    </a:moveTo>
                    <a:cubicBezTo>
                      <a:pt x="7239" y="767"/>
                      <a:pt x="8607" y="1501"/>
                      <a:pt x="9508" y="2735"/>
                    </a:cubicBezTo>
                    <a:lnTo>
                      <a:pt x="9841" y="3136"/>
                    </a:lnTo>
                    <a:lnTo>
                      <a:pt x="10175" y="2735"/>
                    </a:lnTo>
                    <a:cubicBezTo>
                      <a:pt x="11109" y="1534"/>
                      <a:pt x="12510" y="801"/>
                      <a:pt x="14078" y="801"/>
                    </a:cubicBezTo>
                    <a:cubicBezTo>
                      <a:pt x="16746" y="801"/>
                      <a:pt x="18915" y="2969"/>
                      <a:pt x="18915" y="5637"/>
                    </a:cubicBezTo>
                    <a:cubicBezTo>
                      <a:pt x="18915" y="6905"/>
                      <a:pt x="18448" y="8072"/>
                      <a:pt x="17614" y="8940"/>
                    </a:cubicBezTo>
                    <a:lnTo>
                      <a:pt x="9841" y="16612"/>
                    </a:lnTo>
                    <a:lnTo>
                      <a:pt x="2436" y="9240"/>
                    </a:lnTo>
                    <a:lnTo>
                      <a:pt x="2136" y="8940"/>
                    </a:lnTo>
                    <a:cubicBezTo>
                      <a:pt x="1302" y="8039"/>
                      <a:pt x="835" y="6872"/>
                      <a:pt x="835" y="5604"/>
                    </a:cubicBezTo>
                    <a:cubicBezTo>
                      <a:pt x="835" y="2935"/>
                      <a:pt x="3003" y="767"/>
                      <a:pt x="5672" y="767"/>
                    </a:cubicBezTo>
                    <a:close/>
                    <a:moveTo>
                      <a:pt x="5638" y="0"/>
                    </a:moveTo>
                    <a:cubicBezTo>
                      <a:pt x="2569" y="0"/>
                      <a:pt x="1" y="2535"/>
                      <a:pt x="1" y="5604"/>
                    </a:cubicBezTo>
                    <a:cubicBezTo>
                      <a:pt x="1" y="7072"/>
                      <a:pt x="568" y="8439"/>
                      <a:pt x="1569" y="9507"/>
                    </a:cubicBezTo>
                    <a:lnTo>
                      <a:pt x="9841" y="17713"/>
                    </a:lnTo>
                    <a:lnTo>
                      <a:pt x="17747" y="9740"/>
                    </a:lnTo>
                    <a:lnTo>
                      <a:pt x="18081" y="9440"/>
                    </a:lnTo>
                    <a:cubicBezTo>
                      <a:pt x="19081" y="8406"/>
                      <a:pt x="19615" y="7072"/>
                      <a:pt x="19615" y="5604"/>
                    </a:cubicBezTo>
                    <a:cubicBezTo>
                      <a:pt x="19615" y="2535"/>
                      <a:pt x="17113" y="0"/>
                      <a:pt x="13978" y="0"/>
                    </a:cubicBezTo>
                    <a:cubicBezTo>
                      <a:pt x="12343" y="0"/>
                      <a:pt x="10842" y="667"/>
                      <a:pt x="9808" y="1868"/>
                    </a:cubicBezTo>
                    <a:cubicBezTo>
                      <a:pt x="8774" y="667"/>
                      <a:pt x="7273" y="0"/>
                      <a:pt x="5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32"/>
            <p:cNvGrpSpPr/>
            <p:nvPr/>
          </p:nvGrpSpPr>
          <p:grpSpPr>
            <a:xfrm>
              <a:off x="5621047" y="3775309"/>
              <a:ext cx="597944" cy="518409"/>
              <a:chOff x="5245000" y="3542975"/>
              <a:chExt cx="1053275" cy="913175"/>
            </a:xfrm>
          </p:grpSpPr>
          <p:sp>
            <p:nvSpPr>
              <p:cNvPr id="306" name="Google Shape;306;p32"/>
              <p:cNvSpPr/>
              <p:nvPr/>
            </p:nvSpPr>
            <p:spPr>
              <a:xfrm>
                <a:off x="5245825" y="3542975"/>
                <a:ext cx="1052450" cy="911525"/>
              </a:xfrm>
              <a:custGeom>
                <a:avLst/>
                <a:gdLst/>
                <a:ahLst/>
                <a:cxnLst/>
                <a:rect l="l" t="t" r="r" b="b"/>
                <a:pathLst>
                  <a:path w="42098" h="36461" extrusionOk="0">
                    <a:moveTo>
                      <a:pt x="10875" y="1"/>
                    </a:moveTo>
                    <a:cubicBezTo>
                      <a:pt x="4871" y="1"/>
                      <a:pt x="1" y="4871"/>
                      <a:pt x="1" y="10875"/>
                    </a:cubicBezTo>
                    <a:cubicBezTo>
                      <a:pt x="1" y="14211"/>
                      <a:pt x="1502" y="17213"/>
                      <a:pt x="3870" y="19214"/>
                    </a:cubicBezTo>
                    <a:lnTo>
                      <a:pt x="21149" y="36460"/>
                    </a:lnTo>
                    <a:lnTo>
                      <a:pt x="38395" y="19214"/>
                    </a:lnTo>
                    <a:lnTo>
                      <a:pt x="38261" y="19214"/>
                    </a:lnTo>
                    <a:cubicBezTo>
                      <a:pt x="40596" y="17213"/>
                      <a:pt x="42097" y="14244"/>
                      <a:pt x="42097" y="10875"/>
                    </a:cubicBezTo>
                    <a:cubicBezTo>
                      <a:pt x="42097" y="4871"/>
                      <a:pt x="37227" y="1"/>
                      <a:pt x="31223" y="1"/>
                    </a:cubicBezTo>
                    <a:cubicBezTo>
                      <a:pt x="26586" y="1"/>
                      <a:pt x="22650" y="2903"/>
                      <a:pt x="21049" y="7006"/>
                    </a:cubicBezTo>
                    <a:cubicBezTo>
                      <a:pt x="19481" y="2903"/>
                      <a:pt x="15512" y="1"/>
                      <a:pt x="108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2"/>
              <p:cNvSpPr/>
              <p:nvPr/>
            </p:nvSpPr>
            <p:spPr>
              <a:xfrm>
                <a:off x="5245000" y="3764800"/>
                <a:ext cx="1053275" cy="691350"/>
              </a:xfrm>
              <a:custGeom>
                <a:avLst/>
                <a:gdLst/>
                <a:ahLst/>
                <a:cxnLst/>
                <a:rect l="l" t="t" r="r" b="b"/>
                <a:pathLst>
                  <a:path w="42131" h="27654" extrusionOk="0">
                    <a:moveTo>
                      <a:pt x="201" y="1"/>
                    </a:moveTo>
                    <a:cubicBezTo>
                      <a:pt x="67" y="668"/>
                      <a:pt x="0" y="1335"/>
                      <a:pt x="0" y="2035"/>
                    </a:cubicBezTo>
                    <a:cubicBezTo>
                      <a:pt x="0" y="5371"/>
                      <a:pt x="1501" y="8373"/>
                      <a:pt x="3870" y="10375"/>
                    </a:cubicBezTo>
                    <a:lnTo>
                      <a:pt x="21115" y="27654"/>
                    </a:lnTo>
                    <a:lnTo>
                      <a:pt x="38394" y="10375"/>
                    </a:lnTo>
                    <a:lnTo>
                      <a:pt x="38261" y="10375"/>
                    </a:lnTo>
                    <a:cubicBezTo>
                      <a:pt x="40629" y="8373"/>
                      <a:pt x="42130" y="5371"/>
                      <a:pt x="42130" y="2035"/>
                    </a:cubicBezTo>
                    <a:cubicBezTo>
                      <a:pt x="42130" y="1335"/>
                      <a:pt x="42064" y="668"/>
                      <a:pt x="41930" y="1"/>
                    </a:cubicBezTo>
                    <a:cubicBezTo>
                      <a:pt x="41463" y="2502"/>
                      <a:pt x="40129" y="4737"/>
                      <a:pt x="38261" y="6339"/>
                    </a:cubicBezTo>
                    <a:lnTo>
                      <a:pt x="38394" y="6339"/>
                    </a:lnTo>
                    <a:lnTo>
                      <a:pt x="21115" y="23584"/>
                    </a:lnTo>
                    <a:lnTo>
                      <a:pt x="3870" y="6339"/>
                    </a:lnTo>
                    <a:cubicBezTo>
                      <a:pt x="2002" y="4737"/>
                      <a:pt x="668" y="2502"/>
                      <a:pt x="2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2"/>
              <p:cNvSpPr/>
              <p:nvPr/>
            </p:nvSpPr>
            <p:spPr>
              <a:xfrm>
                <a:off x="5608600" y="3836525"/>
                <a:ext cx="326075" cy="325250"/>
              </a:xfrm>
              <a:custGeom>
                <a:avLst/>
                <a:gdLst/>
                <a:ahLst/>
                <a:cxnLst/>
                <a:rect l="l" t="t" r="r" b="b"/>
                <a:pathLst>
                  <a:path w="13043" h="13010" extrusionOk="0">
                    <a:moveTo>
                      <a:pt x="3503" y="0"/>
                    </a:moveTo>
                    <a:lnTo>
                      <a:pt x="3503" y="3470"/>
                    </a:lnTo>
                    <a:lnTo>
                      <a:pt x="0" y="3470"/>
                    </a:lnTo>
                    <a:lnTo>
                      <a:pt x="0" y="9507"/>
                    </a:lnTo>
                    <a:lnTo>
                      <a:pt x="3503" y="9507"/>
                    </a:lnTo>
                    <a:lnTo>
                      <a:pt x="3503" y="13010"/>
                    </a:lnTo>
                    <a:lnTo>
                      <a:pt x="9540" y="13010"/>
                    </a:lnTo>
                    <a:lnTo>
                      <a:pt x="9540" y="9507"/>
                    </a:lnTo>
                    <a:lnTo>
                      <a:pt x="13043" y="9507"/>
                    </a:lnTo>
                    <a:lnTo>
                      <a:pt x="13043" y="3470"/>
                    </a:lnTo>
                    <a:lnTo>
                      <a:pt x="9540" y="3470"/>
                    </a:lnTo>
                    <a:lnTo>
                      <a:pt x="9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2"/>
              <p:cNvSpPr/>
              <p:nvPr/>
            </p:nvSpPr>
            <p:spPr>
              <a:xfrm>
                <a:off x="5316725" y="3638875"/>
                <a:ext cx="76725" cy="105950"/>
              </a:xfrm>
              <a:custGeom>
                <a:avLst/>
                <a:gdLst/>
                <a:ahLst/>
                <a:cxnLst/>
                <a:rect l="l" t="t" r="r" b="b"/>
                <a:pathLst>
                  <a:path w="3069" h="4238" fill="none" extrusionOk="0">
                    <a:moveTo>
                      <a:pt x="3069" y="1"/>
                    </a:moveTo>
                    <a:cubicBezTo>
                      <a:pt x="1635" y="1035"/>
                      <a:pt x="534" y="2536"/>
                      <a:pt x="0" y="4237"/>
                    </a:cubicBezTo>
                  </a:path>
                </a:pathLst>
              </a:custGeom>
              <a:no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2"/>
              <p:cNvSpPr/>
              <p:nvPr/>
            </p:nvSpPr>
            <p:spPr>
              <a:xfrm>
                <a:off x="5467650" y="3602175"/>
                <a:ext cx="57575" cy="5050"/>
              </a:xfrm>
              <a:custGeom>
                <a:avLst/>
                <a:gdLst/>
                <a:ahLst/>
                <a:cxnLst/>
                <a:rect l="l" t="t" r="r" b="b"/>
                <a:pathLst>
                  <a:path w="2303" h="202" fill="none" extrusionOk="0">
                    <a:moveTo>
                      <a:pt x="2302" y="68"/>
                    </a:moveTo>
                    <a:cubicBezTo>
                      <a:pt x="1535" y="1"/>
                      <a:pt x="768" y="34"/>
                      <a:pt x="1" y="201"/>
                    </a:cubicBezTo>
                  </a:path>
                </a:pathLst>
              </a:custGeom>
              <a:no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2"/>
              <p:cNvSpPr/>
              <p:nvPr/>
            </p:nvSpPr>
            <p:spPr>
              <a:xfrm>
                <a:off x="5602750" y="3629700"/>
                <a:ext cx="10875" cy="6700"/>
              </a:xfrm>
              <a:custGeom>
                <a:avLst/>
                <a:gdLst/>
                <a:ahLst/>
                <a:cxnLst/>
                <a:rect l="l" t="t" r="r" b="b"/>
                <a:pathLst>
                  <a:path w="435" h="268" fill="none" extrusionOk="0">
                    <a:moveTo>
                      <a:pt x="434" y="268"/>
                    </a:moveTo>
                    <a:cubicBezTo>
                      <a:pt x="301" y="201"/>
                      <a:pt x="201" y="101"/>
                      <a:pt x="1" y="1"/>
                    </a:cubicBezTo>
                  </a:path>
                </a:pathLst>
              </a:custGeom>
              <a:no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2"/>
              <p:cNvSpPr/>
              <p:nvPr/>
            </p:nvSpPr>
            <p:spPr>
              <a:xfrm>
                <a:off x="5853775" y="3638875"/>
                <a:ext cx="46725" cy="46725"/>
              </a:xfrm>
              <a:custGeom>
                <a:avLst/>
                <a:gdLst/>
                <a:ahLst/>
                <a:cxnLst/>
                <a:rect l="l" t="t" r="r" b="b"/>
                <a:pathLst>
                  <a:path w="1869" h="1869" fill="none" extrusionOk="0">
                    <a:moveTo>
                      <a:pt x="1868" y="1"/>
                    </a:moveTo>
                    <a:cubicBezTo>
                      <a:pt x="1101" y="468"/>
                      <a:pt x="467" y="1168"/>
                      <a:pt x="0" y="1869"/>
                    </a:cubicBezTo>
                  </a:path>
                </a:pathLst>
              </a:custGeom>
              <a:no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2"/>
              <p:cNvSpPr/>
              <p:nvPr/>
            </p:nvSpPr>
            <p:spPr>
              <a:xfrm>
                <a:off x="5974675" y="3602175"/>
                <a:ext cx="56750" cy="5050"/>
              </a:xfrm>
              <a:custGeom>
                <a:avLst/>
                <a:gdLst/>
                <a:ahLst/>
                <a:cxnLst/>
                <a:rect l="l" t="t" r="r" b="b"/>
                <a:pathLst>
                  <a:path w="2270" h="202" fill="none" extrusionOk="0">
                    <a:moveTo>
                      <a:pt x="2269" y="68"/>
                    </a:moveTo>
                    <a:cubicBezTo>
                      <a:pt x="1535" y="1"/>
                      <a:pt x="735" y="34"/>
                      <a:pt x="1" y="201"/>
                    </a:cubicBezTo>
                  </a:path>
                </a:pathLst>
              </a:custGeom>
              <a:noFill/>
              <a:ln w="285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4" name="Google Shape;314;p32"/>
          <p:cNvSpPr txBox="1">
            <a:spLocks noGrp="1"/>
          </p:cNvSpPr>
          <p:nvPr>
            <p:ph type="subTitle" idx="2"/>
          </p:nvPr>
        </p:nvSpPr>
        <p:spPr>
          <a:xfrm>
            <a:off x="1030500" y="83000"/>
            <a:ext cx="3457800" cy="225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dirty="0"/>
              <a:t>WEB DESIGN MK PLAN FOR A HEALTH CARE CENTER</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41"/>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Guiding principles</a:t>
            </a:r>
            <a:endParaRPr/>
          </a:p>
        </p:txBody>
      </p:sp>
      <p:sp>
        <p:nvSpPr>
          <p:cNvPr id="672" name="Google Shape;672;p41"/>
          <p:cNvSpPr txBox="1">
            <a:spLocks noGrp="1"/>
          </p:cNvSpPr>
          <p:nvPr>
            <p:ph type="subTitle" idx="1"/>
          </p:nvPr>
        </p:nvSpPr>
        <p:spPr>
          <a:xfrm>
            <a:off x="1272314" y="3178225"/>
            <a:ext cx="1950900" cy="9198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673" name="Google Shape;673;p41"/>
          <p:cNvSpPr txBox="1">
            <a:spLocks noGrp="1"/>
          </p:cNvSpPr>
          <p:nvPr>
            <p:ph type="subTitle" idx="2"/>
          </p:nvPr>
        </p:nvSpPr>
        <p:spPr>
          <a:xfrm>
            <a:off x="1272315" y="2819050"/>
            <a:ext cx="1950900" cy="324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Mercury</a:t>
            </a:r>
            <a:endParaRPr/>
          </a:p>
        </p:txBody>
      </p:sp>
      <p:sp>
        <p:nvSpPr>
          <p:cNvPr id="674" name="Google Shape;674;p41"/>
          <p:cNvSpPr txBox="1">
            <a:spLocks noGrp="1"/>
          </p:cNvSpPr>
          <p:nvPr>
            <p:ph type="subTitle" idx="3"/>
          </p:nvPr>
        </p:nvSpPr>
        <p:spPr>
          <a:xfrm>
            <a:off x="3596560" y="3178225"/>
            <a:ext cx="1950900" cy="9198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675" name="Google Shape;675;p41"/>
          <p:cNvSpPr txBox="1">
            <a:spLocks noGrp="1"/>
          </p:cNvSpPr>
          <p:nvPr>
            <p:ph type="subTitle" idx="4"/>
          </p:nvPr>
        </p:nvSpPr>
        <p:spPr>
          <a:xfrm>
            <a:off x="3596555" y="2819050"/>
            <a:ext cx="1950900" cy="324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Venus</a:t>
            </a:r>
            <a:endParaRPr/>
          </a:p>
        </p:txBody>
      </p:sp>
      <p:sp>
        <p:nvSpPr>
          <p:cNvPr id="676" name="Google Shape;676;p41"/>
          <p:cNvSpPr txBox="1">
            <a:spLocks noGrp="1"/>
          </p:cNvSpPr>
          <p:nvPr>
            <p:ph type="subTitle" idx="5"/>
          </p:nvPr>
        </p:nvSpPr>
        <p:spPr>
          <a:xfrm>
            <a:off x="5920786" y="3178225"/>
            <a:ext cx="1950900" cy="9198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677" name="Google Shape;677;p41"/>
          <p:cNvSpPr txBox="1">
            <a:spLocks noGrp="1"/>
          </p:cNvSpPr>
          <p:nvPr>
            <p:ph type="subTitle" idx="6"/>
          </p:nvPr>
        </p:nvSpPr>
        <p:spPr>
          <a:xfrm>
            <a:off x="5920781" y="2819050"/>
            <a:ext cx="1950900" cy="324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Mars</a:t>
            </a:r>
            <a:endParaRPr/>
          </a:p>
        </p:txBody>
      </p:sp>
      <p:sp>
        <p:nvSpPr>
          <p:cNvPr id="678" name="Google Shape;678;p41"/>
          <p:cNvSpPr/>
          <p:nvPr/>
        </p:nvSpPr>
        <p:spPr>
          <a:xfrm>
            <a:off x="1791463" y="17038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1"/>
          <p:cNvSpPr/>
          <p:nvPr/>
        </p:nvSpPr>
        <p:spPr>
          <a:xfrm>
            <a:off x="4115700" y="1703888"/>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1"/>
          <p:cNvSpPr/>
          <p:nvPr/>
        </p:nvSpPr>
        <p:spPr>
          <a:xfrm>
            <a:off x="6439925" y="1703888"/>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 name="Google Shape;681;p41"/>
          <p:cNvGrpSpPr/>
          <p:nvPr/>
        </p:nvGrpSpPr>
        <p:grpSpPr>
          <a:xfrm>
            <a:off x="6653025" y="1930800"/>
            <a:ext cx="486400" cy="458800"/>
            <a:chOff x="4988700" y="1136875"/>
            <a:chExt cx="486400" cy="458800"/>
          </a:xfrm>
        </p:grpSpPr>
        <p:sp>
          <p:nvSpPr>
            <p:cNvPr id="682" name="Google Shape;682;p41"/>
            <p:cNvSpPr/>
            <p:nvPr/>
          </p:nvSpPr>
          <p:spPr>
            <a:xfrm>
              <a:off x="5089325" y="1510125"/>
              <a:ext cx="85750" cy="85550"/>
            </a:xfrm>
            <a:custGeom>
              <a:avLst/>
              <a:gdLst/>
              <a:ahLst/>
              <a:cxnLst/>
              <a:rect l="l" t="t" r="r" b="b"/>
              <a:pathLst>
                <a:path w="3430" h="3422" extrusionOk="0">
                  <a:moveTo>
                    <a:pt x="1703" y="1"/>
                  </a:moveTo>
                  <a:cubicBezTo>
                    <a:pt x="750" y="1"/>
                    <a:pt x="0" y="775"/>
                    <a:pt x="0" y="1715"/>
                  </a:cubicBezTo>
                  <a:cubicBezTo>
                    <a:pt x="42" y="2853"/>
                    <a:pt x="878" y="3421"/>
                    <a:pt x="1715" y="3421"/>
                  </a:cubicBezTo>
                  <a:cubicBezTo>
                    <a:pt x="2551" y="3421"/>
                    <a:pt x="3387" y="2853"/>
                    <a:pt x="3429" y="1715"/>
                  </a:cubicBezTo>
                  <a:cubicBezTo>
                    <a:pt x="3417" y="763"/>
                    <a:pt x="2655" y="1"/>
                    <a:pt x="1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1"/>
            <p:cNvSpPr/>
            <p:nvPr/>
          </p:nvSpPr>
          <p:spPr>
            <a:xfrm>
              <a:off x="5317925" y="1510125"/>
              <a:ext cx="86025" cy="85550"/>
            </a:xfrm>
            <a:custGeom>
              <a:avLst/>
              <a:gdLst/>
              <a:ahLst/>
              <a:cxnLst/>
              <a:rect l="l" t="t" r="r" b="b"/>
              <a:pathLst>
                <a:path w="3441" h="3422" extrusionOk="0">
                  <a:moveTo>
                    <a:pt x="1715" y="1"/>
                  </a:moveTo>
                  <a:cubicBezTo>
                    <a:pt x="762" y="1"/>
                    <a:pt x="0" y="775"/>
                    <a:pt x="0" y="1715"/>
                  </a:cubicBezTo>
                  <a:cubicBezTo>
                    <a:pt x="48" y="2853"/>
                    <a:pt x="887" y="3421"/>
                    <a:pt x="1725" y="3421"/>
                  </a:cubicBezTo>
                  <a:cubicBezTo>
                    <a:pt x="2563" y="3421"/>
                    <a:pt x="3399" y="2853"/>
                    <a:pt x="3441" y="1715"/>
                  </a:cubicBezTo>
                  <a:cubicBezTo>
                    <a:pt x="3441" y="763"/>
                    <a:pt x="2667" y="1"/>
                    <a:pt x="1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1"/>
            <p:cNvSpPr/>
            <p:nvPr/>
          </p:nvSpPr>
          <p:spPr>
            <a:xfrm>
              <a:off x="5332200" y="1136875"/>
              <a:ext cx="28600" cy="42900"/>
            </a:xfrm>
            <a:custGeom>
              <a:avLst/>
              <a:gdLst/>
              <a:ahLst/>
              <a:cxnLst/>
              <a:rect l="l" t="t" r="r" b="b"/>
              <a:pathLst>
                <a:path w="1144" h="1716" extrusionOk="0">
                  <a:moveTo>
                    <a:pt x="1" y="1"/>
                  </a:moveTo>
                  <a:lnTo>
                    <a:pt x="1" y="1715"/>
                  </a:lnTo>
                  <a:lnTo>
                    <a:pt x="1144" y="1715"/>
                  </a:lnTo>
                  <a:lnTo>
                    <a:pt x="11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1"/>
            <p:cNvSpPr/>
            <p:nvPr/>
          </p:nvSpPr>
          <p:spPr>
            <a:xfrm>
              <a:off x="5393525" y="1170800"/>
              <a:ext cx="48825" cy="48850"/>
            </a:xfrm>
            <a:custGeom>
              <a:avLst/>
              <a:gdLst/>
              <a:ahLst/>
              <a:cxnLst/>
              <a:rect l="l" t="t" r="r" b="b"/>
              <a:pathLst>
                <a:path w="1953" h="1954" extrusionOk="0">
                  <a:moveTo>
                    <a:pt x="1143" y="1"/>
                  </a:moveTo>
                  <a:lnTo>
                    <a:pt x="0" y="1144"/>
                  </a:lnTo>
                  <a:lnTo>
                    <a:pt x="810" y="1954"/>
                  </a:lnTo>
                  <a:lnTo>
                    <a:pt x="1953" y="799"/>
                  </a:lnTo>
                  <a:lnTo>
                    <a:pt x="1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1"/>
            <p:cNvSpPr/>
            <p:nvPr/>
          </p:nvSpPr>
          <p:spPr>
            <a:xfrm>
              <a:off x="5275350" y="1309525"/>
              <a:ext cx="199750" cy="243500"/>
            </a:xfrm>
            <a:custGeom>
              <a:avLst/>
              <a:gdLst/>
              <a:ahLst/>
              <a:cxnLst/>
              <a:rect l="l" t="t" r="r" b="b"/>
              <a:pathLst>
                <a:path w="7990" h="9740" extrusionOk="0">
                  <a:moveTo>
                    <a:pt x="0" y="0"/>
                  </a:moveTo>
                  <a:lnTo>
                    <a:pt x="0" y="9739"/>
                  </a:lnTo>
                  <a:lnTo>
                    <a:pt x="560" y="9739"/>
                  </a:lnTo>
                  <a:cubicBezTo>
                    <a:pt x="637" y="7840"/>
                    <a:pt x="2033" y="6891"/>
                    <a:pt x="3427" y="6891"/>
                  </a:cubicBezTo>
                  <a:cubicBezTo>
                    <a:pt x="4820" y="6891"/>
                    <a:pt x="6210" y="7840"/>
                    <a:pt x="6275" y="9739"/>
                  </a:cubicBezTo>
                  <a:lnTo>
                    <a:pt x="7990" y="9739"/>
                  </a:lnTo>
                  <a:lnTo>
                    <a:pt x="7990" y="5156"/>
                  </a:lnTo>
                  <a:lnTo>
                    <a:pt x="1691" y="5156"/>
                  </a:lnTo>
                  <a:lnTo>
                    <a:pt x="16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1"/>
            <p:cNvSpPr/>
            <p:nvPr/>
          </p:nvSpPr>
          <p:spPr>
            <a:xfrm>
              <a:off x="5346775" y="1309525"/>
              <a:ext cx="122975" cy="100025"/>
            </a:xfrm>
            <a:custGeom>
              <a:avLst/>
              <a:gdLst/>
              <a:ahLst/>
              <a:cxnLst/>
              <a:rect l="l" t="t" r="r" b="b"/>
              <a:pathLst>
                <a:path w="4919" h="4001" extrusionOk="0">
                  <a:moveTo>
                    <a:pt x="1" y="0"/>
                  </a:moveTo>
                  <a:lnTo>
                    <a:pt x="1" y="4001"/>
                  </a:lnTo>
                  <a:lnTo>
                    <a:pt x="4918" y="4001"/>
                  </a:lnTo>
                  <a:lnTo>
                    <a:pt x="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1"/>
            <p:cNvSpPr/>
            <p:nvPr/>
          </p:nvSpPr>
          <p:spPr>
            <a:xfrm>
              <a:off x="4989000" y="1252675"/>
              <a:ext cx="257500" cy="171475"/>
            </a:xfrm>
            <a:custGeom>
              <a:avLst/>
              <a:gdLst/>
              <a:ahLst/>
              <a:cxnLst/>
              <a:rect l="l" t="t" r="r" b="b"/>
              <a:pathLst>
                <a:path w="10300" h="6859" extrusionOk="0">
                  <a:moveTo>
                    <a:pt x="5716" y="1715"/>
                  </a:moveTo>
                  <a:lnTo>
                    <a:pt x="5716" y="2858"/>
                  </a:lnTo>
                  <a:lnTo>
                    <a:pt x="6871" y="2858"/>
                  </a:lnTo>
                  <a:lnTo>
                    <a:pt x="6871" y="4001"/>
                  </a:lnTo>
                  <a:lnTo>
                    <a:pt x="5716" y="4001"/>
                  </a:lnTo>
                  <a:lnTo>
                    <a:pt x="5716" y="5144"/>
                  </a:lnTo>
                  <a:lnTo>
                    <a:pt x="4573" y="5144"/>
                  </a:lnTo>
                  <a:lnTo>
                    <a:pt x="4573" y="4001"/>
                  </a:lnTo>
                  <a:lnTo>
                    <a:pt x="3430" y="4001"/>
                  </a:lnTo>
                  <a:lnTo>
                    <a:pt x="3430" y="2858"/>
                  </a:lnTo>
                  <a:lnTo>
                    <a:pt x="4573" y="2858"/>
                  </a:lnTo>
                  <a:lnTo>
                    <a:pt x="4573" y="1715"/>
                  </a:lnTo>
                  <a:close/>
                  <a:moveTo>
                    <a:pt x="1" y="0"/>
                  </a:moveTo>
                  <a:lnTo>
                    <a:pt x="1" y="6858"/>
                  </a:lnTo>
                  <a:lnTo>
                    <a:pt x="10300" y="6858"/>
                  </a:lnTo>
                  <a:lnTo>
                    <a:pt x="103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1"/>
            <p:cNvSpPr/>
            <p:nvPr/>
          </p:nvSpPr>
          <p:spPr>
            <a:xfrm>
              <a:off x="4988700" y="1452700"/>
              <a:ext cx="257500" cy="100325"/>
            </a:xfrm>
            <a:custGeom>
              <a:avLst/>
              <a:gdLst/>
              <a:ahLst/>
              <a:cxnLst/>
              <a:rect l="l" t="t" r="r" b="b"/>
              <a:pathLst>
                <a:path w="10300" h="4013" extrusionOk="0">
                  <a:moveTo>
                    <a:pt x="1" y="0"/>
                  </a:moveTo>
                  <a:lnTo>
                    <a:pt x="1" y="4012"/>
                  </a:lnTo>
                  <a:lnTo>
                    <a:pt x="2870" y="4012"/>
                  </a:lnTo>
                  <a:cubicBezTo>
                    <a:pt x="2948" y="2113"/>
                    <a:pt x="4344" y="1164"/>
                    <a:pt x="5737" y="1164"/>
                  </a:cubicBezTo>
                  <a:cubicBezTo>
                    <a:pt x="7130" y="1164"/>
                    <a:pt x="8520" y="2113"/>
                    <a:pt x="8585" y="4012"/>
                  </a:cubicBezTo>
                  <a:lnTo>
                    <a:pt x="10300" y="4012"/>
                  </a:lnTo>
                  <a:lnTo>
                    <a:pt x="103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1"/>
            <p:cNvSpPr/>
            <p:nvPr/>
          </p:nvSpPr>
          <p:spPr>
            <a:xfrm>
              <a:off x="5317925" y="1252675"/>
              <a:ext cx="57450" cy="28600"/>
            </a:xfrm>
            <a:custGeom>
              <a:avLst/>
              <a:gdLst/>
              <a:ahLst/>
              <a:cxnLst/>
              <a:rect l="l" t="t" r="r" b="b"/>
              <a:pathLst>
                <a:path w="2298" h="1144" extrusionOk="0">
                  <a:moveTo>
                    <a:pt x="1155" y="0"/>
                  </a:moveTo>
                  <a:cubicBezTo>
                    <a:pt x="524" y="0"/>
                    <a:pt x="0" y="500"/>
                    <a:pt x="0" y="1143"/>
                  </a:cubicBezTo>
                  <a:lnTo>
                    <a:pt x="2298" y="1143"/>
                  </a:lnTo>
                  <a:cubicBezTo>
                    <a:pt x="2298" y="500"/>
                    <a:pt x="1774" y="0"/>
                    <a:pt x="1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1"/>
            <p:cNvSpPr/>
            <p:nvPr/>
          </p:nvSpPr>
          <p:spPr>
            <a:xfrm>
              <a:off x="5250650" y="1171100"/>
              <a:ext cx="48825" cy="48850"/>
            </a:xfrm>
            <a:custGeom>
              <a:avLst/>
              <a:gdLst/>
              <a:ahLst/>
              <a:cxnLst/>
              <a:rect l="l" t="t" r="r" b="b"/>
              <a:pathLst>
                <a:path w="1953" h="1954" extrusionOk="0">
                  <a:moveTo>
                    <a:pt x="810" y="1"/>
                  </a:moveTo>
                  <a:lnTo>
                    <a:pt x="0" y="810"/>
                  </a:lnTo>
                  <a:lnTo>
                    <a:pt x="1143" y="1953"/>
                  </a:lnTo>
                  <a:lnTo>
                    <a:pt x="1953" y="1144"/>
                  </a:lnTo>
                  <a:lnTo>
                    <a:pt x="8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41"/>
          <p:cNvGrpSpPr/>
          <p:nvPr/>
        </p:nvGrpSpPr>
        <p:grpSpPr>
          <a:xfrm>
            <a:off x="4328800" y="1931263"/>
            <a:ext cx="486400" cy="457825"/>
            <a:chOff x="4278500" y="1137475"/>
            <a:chExt cx="486400" cy="457825"/>
          </a:xfrm>
        </p:grpSpPr>
        <p:sp>
          <p:nvSpPr>
            <p:cNvPr id="693" name="Google Shape;693;p41"/>
            <p:cNvSpPr/>
            <p:nvPr/>
          </p:nvSpPr>
          <p:spPr>
            <a:xfrm>
              <a:off x="4278500" y="1247300"/>
              <a:ext cx="100025" cy="348000"/>
            </a:xfrm>
            <a:custGeom>
              <a:avLst/>
              <a:gdLst/>
              <a:ahLst/>
              <a:cxnLst/>
              <a:rect l="l" t="t" r="r" b="b"/>
              <a:pathLst>
                <a:path w="4001" h="13920" extrusionOk="0">
                  <a:moveTo>
                    <a:pt x="2858" y="3620"/>
                  </a:moveTo>
                  <a:lnTo>
                    <a:pt x="2858" y="4763"/>
                  </a:lnTo>
                  <a:lnTo>
                    <a:pt x="1715" y="4763"/>
                  </a:lnTo>
                  <a:lnTo>
                    <a:pt x="1715" y="3620"/>
                  </a:lnTo>
                  <a:close/>
                  <a:moveTo>
                    <a:pt x="2858" y="5894"/>
                  </a:moveTo>
                  <a:lnTo>
                    <a:pt x="2858" y="7049"/>
                  </a:lnTo>
                  <a:lnTo>
                    <a:pt x="1715" y="7049"/>
                  </a:lnTo>
                  <a:lnTo>
                    <a:pt x="1715" y="5894"/>
                  </a:lnTo>
                  <a:close/>
                  <a:moveTo>
                    <a:pt x="2858" y="8192"/>
                  </a:moveTo>
                  <a:lnTo>
                    <a:pt x="2858" y="9335"/>
                  </a:lnTo>
                  <a:lnTo>
                    <a:pt x="1715" y="9335"/>
                  </a:lnTo>
                  <a:lnTo>
                    <a:pt x="1715" y="8192"/>
                  </a:lnTo>
                  <a:close/>
                  <a:moveTo>
                    <a:pt x="2858" y="10478"/>
                  </a:moveTo>
                  <a:lnTo>
                    <a:pt x="2858" y="11633"/>
                  </a:lnTo>
                  <a:lnTo>
                    <a:pt x="1715" y="11633"/>
                  </a:lnTo>
                  <a:lnTo>
                    <a:pt x="1715" y="10478"/>
                  </a:lnTo>
                  <a:close/>
                  <a:moveTo>
                    <a:pt x="4001" y="1"/>
                  </a:moveTo>
                  <a:lnTo>
                    <a:pt x="0" y="1501"/>
                  </a:lnTo>
                  <a:lnTo>
                    <a:pt x="0" y="13919"/>
                  </a:lnTo>
                  <a:lnTo>
                    <a:pt x="4001" y="13919"/>
                  </a:lnTo>
                  <a:lnTo>
                    <a:pt x="4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1"/>
            <p:cNvSpPr/>
            <p:nvPr/>
          </p:nvSpPr>
          <p:spPr>
            <a:xfrm>
              <a:off x="4664550" y="1247300"/>
              <a:ext cx="100350" cy="348000"/>
            </a:xfrm>
            <a:custGeom>
              <a:avLst/>
              <a:gdLst/>
              <a:ahLst/>
              <a:cxnLst/>
              <a:rect l="l" t="t" r="r" b="b"/>
              <a:pathLst>
                <a:path w="4014" h="13920" extrusionOk="0">
                  <a:moveTo>
                    <a:pt x="2287" y="3620"/>
                  </a:moveTo>
                  <a:lnTo>
                    <a:pt x="2287" y="4751"/>
                  </a:lnTo>
                  <a:lnTo>
                    <a:pt x="1132" y="4751"/>
                  </a:lnTo>
                  <a:lnTo>
                    <a:pt x="1132" y="3620"/>
                  </a:lnTo>
                  <a:close/>
                  <a:moveTo>
                    <a:pt x="2287" y="5894"/>
                  </a:moveTo>
                  <a:lnTo>
                    <a:pt x="2287" y="7049"/>
                  </a:lnTo>
                  <a:lnTo>
                    <a:pt x="1132" y="7049"/>
                  </a:lnTo>
                  <a:lnTo>
                    <a:pt x="1132" y="5894"/>
                  </a:lnTo>
                  <a:close/>
                  <a:moveTo>
                    <a:pt x="2287" y="8192"/>
                  </a:moveTo>
                  <a:lnTo>
                    <a:pt x="2287" y="9335"/>
                  </a:lnTo>
                  <a:lnTo>
                    <a:pt x="1132" y="9335"/>
                  </a:lnTo>
                  <a:lnTo>
                    <a:pt x="1132" y="8192"/>
                  </a:lnTo>
                  <a:close/>
                  <a:moveTo>
                    <a:pt x="2287" y="10478"/>
                  </a:moveTo>
                  <a:lnTo>
                    <a:pt x="2287" y="11633"/>
                  </a:lnTo>
                  <a:lnTo>
                    <a:pt x="1132" y="11633"/>
                  </a:lnTo>
                  <a:lnTo>
                    <a:pt x="1132" y="10478"/>
                  </a:lnTo>
                  <a:close/>
                  <a:moveTo>
                    <a:pt x="1" y="1"/>
                  </a:moveTo>
                  <a:lnTo>
                    <a:pt x="1" y="13919"/>
                  </a:lnTo>
                  <a:lnTo>
                    <a:pt x="4013" y="13919"/>
                  </a:lnTo>
                  <a:lnTo>
                    <a:pt x="4013" y="150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1"/>
            <p:cNvSpPr/>
            <p:nvPr/>
          </p:nvSpPr>
          <p:spPr>
            <a:xfrm>
              <a:off x="4478525" y="1480675"/>
              <a:ext cx="28600" cy="114625"/>
            </a:xfrm>
            <a:custGeom>
              <a:avLst/>
              <a:gdLst/>
              <a:ahLst/>
              <a:cxnLst/>
              <a:rect l="l" t="t" r="r" b="b"/>
              <a:pathLst>
                <a:path w="1144" h="4585" extrusionOk="0">
                  <a:moveTo>
                    <a:pt x="0" y="0"/>
                  </a:moveTo>
                  <a:lnTo>
                    <a:pt x="0" y="4584"/>
                  </a:lnTo>
                  <a:lnTo>
                    <a:pt x="1143" y="4584"/>
                  </a:lnTo>
                  <a:lnTo>
                    <a:pt x="1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1"/>
            <p:cNvSpPr/>
            <p:nvPr/>
          </p:nvSpPr>
          <p:spPr>
            <a:xfrm>
              <a:off x="4406800" y="1137475"/>
              <a:ext cx="228900" cy="457825"/>
            </a:xfrm>
            <a:custGeom>
              <a:avLst/>
              <a:gdLst/>
              <a:ahLst/>
              <a:cxnLst/>
              <a:rect l="l" t="t" r="r" b="b"/>
              <a:pathLst>
                <a:path w="9156" h="18313" extrusionOk="0">
                  <a:moveTo>
                    <a:pt x="5167" y="2286"/>
                  </a:moveTo>
                  <a:lnTo>
                    <a:pt x="5167" y="3429"/>
                  </a:lnTo>
                  <a:lnTo>
                    <a:pt x="6310" y="3429"/>
                  </a:lnTo>
                  <a:lnTo>
                    <a:pt x="6310" y="4572"/>
                  </a:lnTo>
                  <a:lnTo>
                    <a:pt x="5167" y="4572"/>
                  </a:lnTo>
                  <a:lnTo>
                    <a:pt x="5167" y="5727"/>
                  </a:lnTo>
                  <a:lnTo>
                    <a:pt x="4024" y="5727"/>
                  </a:lnTo>
                  <a:lnTo>
                    <a:pt x="4024" y="4572"/>
                  </a:lnTo>
                  <a:lnTo>
                    <a:pt x="2869" y="4572"/>
                  </a:lnTo>
                  <a:lnTo>
                    <a:pt x="2869" y="3429"/>
                  </a:lnTo>
                  <a:lnTo>
                    <a:pt x="4024" y="3429"/>
                  </a:lnTo>
                  <a:lnTo>
                    <a:pt x="4024" y="2286"/>
                  </a:lnTo>
                  <a:close/>
                  <a:moveTo>
                    <a:pt x="7441" y="7430"/>
                  </a:moveTo>
                  <a:lnTo>
                    <a:pt x="7441" y="8573"/>
                  </a:lnTo>
                  <a:lnTo>
                    <a:pt x="1726" y="8573"/>
                  </a:lnTo>
                  <a:lnTo>
                    <a:pt x="1726" y="7430"/>
                  </a:lnTo>
                  <a:close/>
                  <a:moveTo>
                    <a:pt x="7441" y="9728"/>
                  </a:moveTo>
                  <a:lnTo>
                    <a:pt x="7441" y="10871"/>
                  </a:lnTo>
                  <a:lnTo>
                    <a:pt x="1726" y="10871"/>
                  </a:lnTo>
                  <a:lnTo>
                    <a:pt x="1726" y="9728"/>
                  </a:lnTo>
                  <a:close/>
                  <a:moveTo>
                    <a:pt x="0" y="0"/>
                  </a:moveTo>
                  <a:lnTo>
                    <a:pt x="0" y="18312"/>
                  </a:lnTo>
                  <a:lnTo>
                    <a:pt x="1726" y="18312"/>
                  </a:lnTo>
                  <a:lnTo>
                    <a:pt x="1726" y="12597"/>
                  </a:lnTo>
                  <a:lnTo>
                    <a:pt x="7441" y="12597"/>
                  </a:lnTo>
                  <a:lnTo>
                    <a:pt x="7441" y="18312"/>
                  </a:lnTo>
                  <a:lnTo>
                    <a:pt x="9156" y="18312"/>
                  </a:lnTo>
                  <a:lnTo>
                    <a:pt x="91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1"/>
            <p:cNvSpPr/>
            <p:nvPr/>
          </p:nvSpPr>
          <p:spPr>
            <a:xfrm>
              <a:off x="4535975" y="1480675"/>
              <a:ext cx="28600" cy="114625"/>
            </a:xfrm>
            <a:custGeom>
              <a:avLst/>
              <a:gdLst/>
              <a:ahLst/>
              <a:cxnLst/>
              <a:rect l="l" t="t" r="r" b="b"/>
              <a:pathLst>
                <a:path w="1144" h="4585" extrusionOk="0">
                  <a:moveTo>
                    <a:pt x="0" y="0"/>
                  </a:moveTo>
                  <a:lnTo>
                    <a:pt x="0" y="4584"/>
                  </a:lnTo>
                  <a:lnTo>
                    <a:pt x="1143" y="4584"/>
                  </a:lnTo>
                  <a:lnTo>
                    <a:pt x="1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41"/>
          <p:cNvGrpSpPr/>
          <p:nvPr/>
        </p:nvGrpSpPr>
        <p:grpSpPr>
          <a:xfrm>
            <a:off x="2004575" y="1916975"/>
            <a:ext cx="486400" cy="486400"/>
            <a:chOff x="3537925" y="1123175"/>
            <a:chExt cx="486400" cy="486400"/>
          </a:xfrm>
        </p:grpSpPr>
        <p:sp>
          <p:nvSpPr>
            <p:cNvPr id="699" name="Google Shape;699;p41"/>
            <p:cNvSpPr/>
            <p:nvPr/>
          </p:nvSpPr>
          <p:spPr>
            <a:xfrm>
              <a:off x="3938275" y="1483950"/>
              <a:ext cx="86050" cy="125025"/>
            </a:xfrm>
            <a:custGeom>
              <a:avLst/>
              <a:gdLst/>
              <a:ahLst/>
              <a:cxnLst/>
              <a:rect l="l" t="t" r="r" b="b"/>
              <a:pathLst>
                <a:path w="3442" h="5001" extrusionOk="0">
                  <a:moveTo>
                    <a:pt x="1715" y="0"/>
                  </a:moveTo>
                  <a:cubicBezTo>
                    <a:pt x="1239" y="691"/>
                    <a:pt x="1" y="2417"/>
                    <a:pt x="1" y="3298"/>
                  </a:cubicBezTo>
                  <a:cubicBezTo>
                    <a:pt x="1" y="4251"/>
                    <a:pt x="775" y="5001"/>
                    <a:pt x="1715" y="5001"/>
                  </a:cubicBezTo>
                  <a:cubicBezTo>
                    <a:pt x="2668" y="5001"/>
                    <a:pt x="3430" y="4227"/>
                    <a:pt x="3430" y="3298"/>
                  </a:cubicBezTo>
                  <a:cubicBezTo>
                    <a:pt x="3442" y="2417"/>
                    <a:pt x="2191" y="691"/>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1"/>
            <p:cNvSpPr/>
            <p:nvPr/>
          </p:nvSpPr>
          <p:spPr>
            <a:xfrm>
              <a:off x="3596275" y="1123625"/>
              <a:ext cx="428050" cy="485950"/>
            </a:xfrm>
            <a:custGeom>
              <a:avLst/>
              <a:gdLst/>
              <a:ahLst/>
              <a:cxnLst/>
              <a:rect l="l" t="t" r="r" b="b"/>
              <a:pathLst>
                <a:path w="17122" h="19438" extrusionOk="0">
                  <a:moveTo>
                    <a:pt x="13405" y="1"/>
                  </a:moveTo>
                  <a:cubicBezTo>
                    <a:pt x="12151" y="1"/>
                    <a:pt x="10895" y="852"/>
                    <a:pt x="10823" y="2555"/>
                  </a:cubicBezTo>
                  <a:lnTo>
                    <a:pt x="10823" y="16854"/>
                  </a:lnTo>
                  <a:cubicBezTo>
                    <a:pt x="10823" y="17652"/>
                    <a:pt x="10192" y="18283"/>
                    <a:pt x="9394" y="18283"/>
                  </a:cubicBezTo>
                  <a:lnTo>
                    <a:pt x="4810" y="18283"/>
                  </a:lnTo>
                  <a:cubicBezTo>
                    <a:pt x="4132" y="18283"/>
                    <a:pt x="3548" y="17795"/>
                    <a:pt x="3417" y="17140"/>
                  </a:cubicBezTo>
                  <a:lnTo>
                    <a:pt x="3465" y="17140"/>
                  </a:lnTo>
                  <a:cubicBezTo>
                    <a:pt x="4513" y="17140"/>
                    <a:pt x="5394" y="16413"/>
                    <a:pt x="5620" y="15425"/>
                  </a:cubicBezTo>
                  <a:lnTo>
                    <a:pt x="0" y="15425"/>
                  </a:lnTo>
                  <a:cubicBezTo>
                    <a:pt x="227" y="16413"/>
                    <a:pt x="1108" y="17140"/>
                    <a:pt x="2167" y="17140"/>
                  </a:cubicBezTo>
                  <a:lnTo>
                    <a:pt x="2251" y="17140"/>
                  </a:lnTo>
                  <a:cubicBezTo>
                    <a:pt x="2405" y="18426"/>
                    <a:pt x="3489" y="19438"/>
                    <a:pt x="4810" y="19438"/>
                  </a:cubicBezTo>
                  <a:lnTo>
                    <a:pt x="9394" y="19438"/>
                  </a:lnTo>
                  <a:cubicBezTo>
                    <a:pt x="10811" y="19438"/>
                    <a:pt x="11966" y="18271"/>
                    <a:pt x="11966" y="16854"/>
                  </a:cubicBezTo>
                  <a:lnTo>
                    <a:pt x="11966" y="2555"/>
                  </a:lnTo>
                  <a:cubicBezTo>
                    <a:pt x="12008" y="1608"/>
                    <a:pt x="12704" y="1135"/>
                    <a:pt x="13401" y="1135"/>
                  </a:cubicBezTo>
                  <a:cubicBezTo>
                    <a:pt x="14097" y="1135"/>
                    <a:pt x="14794" y="1608"/>
                    <a:pt x="14836" y="2555"/>
                  </a:cubicBezTo>
                  <a:lnTo>
                    <a:pt x="14836" y="4091"/>
                  </a:lnTo>
                  <a:cubicBezTo>
                    <a:pt x="14157" y="4329"/>
                    <a:pt x="13681" y="4972"/>
                    <a:pt x="13681" y="5710"/>
                  </a:cubicBezTo>
                  <a:lnTo>
                    <a:pt x="13681" y="8567"/>
                  </a:lnTo>
                  <a:cubicBezTo>
                    <a:pt x="13681" y="9317"/>
                    <a:pt x="14157" y="9948"/>
                    <a:pt x="14836" y="10187"/>
                  </a:cubicBezTo>
                  <a:lnTo>
                    <a:pt x="14836" y="13151"/>
                  </a:lnTo>
                  <a:lnTo>
                    <a:pt x="15979" y="13151"/>
                  </a:lnTo>
                  <a:lnTo>
                    <a:pt x="15979" y="10187"/>
                  </a:lnTo>
                  <a:cubicBezTo>
                    <a:pt x="16645" y="9948"/>
                    <a:pt x="17122" y="9317"/>
                    <a:pt x="17122" y="8567"/>
                  </a:cubicBezTo>
                  <a:lnTo>
                    <a:pt x="17122" y="5710"/>
                  </a:lnTo>
                  <a:cubicBezTo>
                    <a:pt x="17122" y="4948"/>
                    <a:pt x="16645" y="4317"/>
                    <a:pt x="15979" y="4091"/>
                  </a:cubicBezTo>
                  <a:lnTo>
                    <a:pt x="15979" y="2555"/>
                  </a:lnTo>
                  <a:cubicBezTo>
                    <a:pt x="15913" y="852"/>
                    <a:pt x="14660" y="1"/>
                    <a:pt x="13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1"/>
            <p:cNvSpPr/>
            <p:nvPr/>
          </p:nvSpPr>
          <p:spPr>
            <a:xfrm>
              <a:off x="3537925" y="1266050"/>
              <a:ext cx="257500" cy="214650"/>
            </a:xfrm>
            <a:custGeom>
              <a:avLst/>
              <a:gdLst/>
              <a:ahLst/>
              <a:cxnLst/>
              <a:rect l="l" t="t" r="r" b="b"/>
              <a:pathLst>
                <a:path w="10300" h="8586" extrusionOk="0">
                  <a:moveTo>
                    <a:pt x="5716" y="2287"/>
                  </a:moveTo>
                  <a:lnTo>
                    <a:pt x="5716" y="3442"/>
                  </a:lnTo>
                  <a:lnTo>
                    <a:pt x="6871" y="3442"/>
                  </a:lnTo>
                  <a:lnTo>
                    <a:pt x="6871" y="4585"/>
                  </a:lnTo>
                  <a:lnTo>
                    <a:pt x="5716" y="4585"/>
                  </a:lnTo>
                  <a:lnTo>
                    <a:pt x="5716" y="5728"/>
                  </a:lnTo>
                  <a:lnTo>
                    <a:pt x="4573" y="5728"/>
                  </a:lnTo>
                  <a:lnTo>
                    <a:pt x="4573" y="4585"/>
                  </a:lnTo>
                  <a:lnTo>
                    <a:pt x="3430" y="4585"/>
                  </a:lnTo>
                  <a:lnTo>
                    <a:pt x="3430" y="3442"/>
                  </a:lnTo>
                  <a:lnTo>
                    <a:pt x="4573" y="3442"/>
                  </a:lnTo>
                  <a:lnTo>
                    <a:pt x="4573" y="2287"/>
                  </a:lnTo>
                  <a:close/>
                  <a:moveTo>
                    <a:pt x="1" y="1"/>
                  </a:moveTo>
                  <a:lnTo>
                    <a:pt x="1" y="1144"/>
                  </a:lnTo>
                  <a:lnTo>
                    <a:pt x="1715" y="1144"/>
                  </a:lnTo>
                  <a:lnTo>
                    <a:pt x="1715" y="2287"/>
                  </a:lnTo>
                  <a:lnTo>
                    <a:pt x="1" y="2287"/>
                  </a:lnTo>
                  <a:lnTo>
                    <a:pt x="1" y="3430"/>
                  </a:lnTo>
                  <a:lnTo>
                    <a:pt x="1715" y="3430"/>
                  </a:lnTo>
                  <a:lnTo>
                    <a:pt x="1715" y="4585"/>
                  </a:lnTo>
                  <a:lnTo>
                    <a:pt x="1" y="4585"/>
                  </a:lnTo>
                  <a:lnTo>
                    <a:pt x="1" y="5728"/>
                  </a:lnTo>
                  <a:lnTo>
                    <a:pt x="1715" y="5728"/>
                  </a:lnTo>
                  <a:lnTo>
                    <a:pt x="1715" y="6871"/>
                  </a:lnTo>
                  <a:lnTo>
                    <a:pt x="1" y="6871"/>
                  </a:lnTo>
                  <a:lnTo>
                    <a:pt x="1" y="8585"/>
                  </a:lnTo>
                  <a:lnTo>
                    <a:pt x="10300" y="8585"/>
                  </a:lnTo>
                  <a:lnTo>
                    <a:pt x="103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1"/>
            <p:cNvSpPr/>
            <p:nvPr/>
          </p:nvSpPr>
          <p:spPr>
            <a:xfrm>
              <a:off x="3537925" y="1123175"/>
              <a:ext cx="257500" cy="114625"/>
            </a:xfrm>
            <a:custGeom>
              <a:avLst/>
              <a:gdLst/>
              <a:ahLst/>
              <a:cxnLst/>
              <a:rect l="l" t="t" r="r" b="b"/>
              <a:pathLst>
                <a:path w="10300" h="4585" extrusionOk="0">
                  <a:moveTo>
                    <a:pt x="1" y="1"/>
                  </a:moveTo>
                  <a:lnTo>
                    <a:pt x="1" y="4585"/>
                  </a:lnTo>
                  <a:lnTo>
                    <a:pt x="10300" y="4585"/>
                  </a:lnTo>
                  <a:lnTo>
                    <a:pt x="103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42"/>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SWOT analysis</a:t>
            </a:r>
            <a:endParaRPr/>
          </a:p>
        </p:txBody>
      </p:sp>
      <p:sp>
        <p:nvSpPr>
          <p:cNvPr id="708" name="Google Shape;708;p42"/>
          <p:cNvSpPr txBox="1">
            <a:spLocks noGrp="1"/>
          </p:cNvSpPr>
          <p:nvPr>
            <p:ph type="subTitle" idx="1"/>
          </p:nvPr>
        </p:nvSpPr>
        <p:spPr>
          <a:xfrm>
            <a:off x="1354149" y="2091112"/>
            <a:ext cx="1950900" cy="475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Mercury is the smallest planet</a:t>
            </a:r>
            <a:endParaRPr/>
          </a:p>
        </p:txBody>
      </p:sp>
      <p:sp>
        <p:nvSpPr>
          <p:cNvPr id="709" name="Google Shape;709;p42"/>
          <p:cNvSpPr txBox="1">
            <a:spLocks noGrp="1"/>
          </p:cNvSpPr>
          <p:nvPr>
            <p:ph type="subTitle" idx="2"/>
          </p:nvPr>
        </p:nvSpPr>
        <p:spPr>
          <a:xfrm>
            <a:off x="1354151" y="1730088"/>
            <a:ext cx="19509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Strengths</a:t>
            </a:r>
            <a:endParaRPr/>
          </a:p>
        </p:txBody>
      </p:sp>
      <p:sp>
        <p:nvSpPr>
          <p:cNvPr id="710" name="Google Shape;710;p42"/>
          <p:cNvSpPr txBox="1">
            <a:spLocks noGrp="1"/>
          </p:cNvSpPr>
          <p:nvPr>
            <p:ph type="subTitle" idx="3"/>
          </p:nvPr>
        </p:nvSpPr>
        <p:spPr>
          <a:xfrm>
            <a:off x="1354149" y="3356187"/>
            <a:ext cx="1950900" cy="475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Despite being red, Mars is a cold place</a:t>
            </a:r>
            <a:endParaRPr/>
          </a:p>
        </p:txBody>
      </p:sp>
      <p:sp>
        <p:nvSpPr>
          <p:cNvPr id="711" name="Google Shape;711;p42"/>
          <p:cNvSpPr txBox="1">
            <a:spLocks noGrp="1"/>
          </p:cNvSpPr>
          <p:nvPr>
            <p:ph type="subTitle" idx="4"/>
          </p:nvPr>
        </p:nvSpPr>
        <p:spPr>
          <a:xfrm>
            <a:off x="1354151" y="2995163"/>
            <a:ext cx="19509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Opportunities</a:t>
            </a:r>
            <a:endParaRPr/>
          </a:p>
        </p:txBody>
      </p:sp>
      <p:sp>
        <p:nvSpPr>
          <p:cNvPr id="712" name="Google Shape;712;p42"/>
          <p:cNvSpPr txBox="1">
            <a:spLocks noGrp="1"/>
          </p:cNvSpPr>
          <p:nvPr>
            <p:ph type="subTitle" idx="5"/>
          </p:nvPr>
        </p:nvSpPr>
        <p:spPr>
          <a:xfrm>
            <a:off x="5838949" y="2091112"/>
            <a:ext cx="1950900" cy="4752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Venus has a beautiful name</a:t>
            </a:r>
            <a:endParaRPr/>
          </a:p>
        </p:txBody>
      </p:sp>
      <p:sp>
        <p:nvSpPr>
          <p:cNvPr id="713" name="Google Shape;713;p42"/>
          <p:cNvSpPr txBox="1">
            <a:spLocks noGrp="1"/>
          </p:cNvSpPr>
          <p:nvPr>
            <p:ph type="subTitle" idx="6"/>
          </p:nvPr>
        </p:nvSpPr>
        <p:spPr>
          <a:xfrm>
            <a:off x="5838951" y="1730088"/>
            <a:ext cx="1950900" cy="3240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Weaknesses</a:t>
            </a:r>
            <a:endParaRPr/>
          </a:p>
        </p:txBody>
      </p:sp>
      <p:sp>
        <p:nvSpPr>
          <p:cNvPr id="714" name="Google Shape;714;p42"/>
          <p:cNvSpPr txBox="1">
            <a:spLocks noGrp="1"/>
          </p:cNvSpPr>
          <p:nvPr>
            <p:ph type="subTitle" idx="7"/>
          </p:nvPr>
        </p:nvSpPr>
        <p:spPr>
          <a:xfrm>
            <a:off x="5838949" y="3356187"/>
            <a:ext cx="1950900" cy="4752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Saturn is composed mostly of hydrogen</a:t>
            </a:r>
            <a:endParaRPr/>
          </a:p>
        </p:txBody>
      </p:sp>
      <p:sp>
        <p:nvSpPr>
          <p:cNvPr id="715" name="Google Shape;715;p42"/>
          <p:cNvSpPr txBox="1">
            <a:spLocks noGrp="1"/>
          </p:cNvSpPr>
          <p:nvPr>
            <p:ph type="subTitle" idx="8"/>
          </p:nvPr>
        </p:nvSpPr>
        <p:spPr>
          <a:xfrm>
            <a:off x="5838951" y="2995163"/>
            <a:ext cx="1950900" cy="3240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Threats</a:t>
            </a:r>
            <a:endParaRPr/>
          </a:p>
        </p:txBody>
      </p:sp>
      <p:sp>
        <p:nvSpPr>
          <p:cNvPr id="716" name="Google Shape;716;p42"/>
          <p:cNvSpPr/>
          <p:nvPr/>
        </p:nvSpPr>
        <p:spPr>
          <a:xfrm>
            <a:off x="3457436" y="1691900"/>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accent2"/>
                </a:solidFill>
                <a:latin typeface="Viga"/>
                <a:ea typeface="Viga"/>
                <a:cs typeface="Viga"/>
                <a:sym typeface="Viga"/>
              </a:rPr>
              <a:t>S</a:t>
            </a:r>
            <a:endParaRPr/>
          </a:p>
        </p:txBody>
      </p:sp>
      <p:sp>
        <p:nvSpPr>
          <p:cNvPr id="717" name="Google Shape;717;p42"/>
          <p:cNvSpPr/>
          <p:nvPr/>
        </p:nvSpPr>
        <p:spPr>
          <a:xfrm>
            <a:off x="4773936" y="1691900"/>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accent2"/>
                </a:solidFill>
                <a:latin typeface="Viga"/>
                <a:ea typeface="Viga"/>
                <a:cs typeface="Viga"/>
                <a:sym typeface="Viga"/>
              </a:rPr>
              <a:t>W</a:t>
            </a:r>
            <a:endParaRPr/>
          </a:p>
        </p:txBody>
      </p:sp>
      <p:sp>
        <p:nvSpPr>
          <p:cNvPr id="718" name="Google Shape;718;p42"/>
          <p:cNvSpPr/>
          <p:nvPr/>
        </p:nvSpPr>
        <p:spPr>
          <a:xfrm>
            <a:off x="3457436" y="29569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accent2"/>
                </a:solidFill>
                <a:latin typeface="Viga"/>
                <a:ea typeface="Viga"/>
                <a:cs typeface="Viga"/>
                <a:sym typeface="Viga"/>
              </a:rPr>
              <a:t>O</a:t>
            </a:r>
            <a:endParaRPr/>
          </a:p>
        </p:txBody>
      </p:sp>
      <p:sp>
        <p:nvSpPr>
          <p:cNvPr id="719" name="Google Shape;719;p42"/>
          <p:cNvSpPr/>
          <p:nvPr/>
        </p:nvSpPr>
        <p:spPr>
          <a:xfrm>
            <a:off x="4773936" y="29569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chemeClr val="accent2"/>
                </a:solidFill>
                <a:latin typeface="Viga"/>
                <a:ea typeface="Viga"/>
                <a:cs typeface="Viga"/>
                <a:sym typeface="Viga"/>
              </a:rPr>
              <a:t>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grpSp>
        <p:nvGrpSpPr>
          <p:cNvPr id="724" name="Google Shape;724;p43"/>
          <p:cNvGrpSpPr/>
          <p:nvPr/>
        </p:nvGrpSpPr>
        <p:grpSpPr>
          <a:xfrm>
            <a:off x="6355682" y="1395458"/>
            <a:ext cx="1720352" cy="2209812"/>
            <a:chOff x="2067900" y="1390275"/>
            <a:chExt cx="1077375" cy="1383900"/>
          </a:xfrm>
        </p:grpSpPr>
        <p:grpSp>
          <p:nvGrpSpPr>
            <p:cNvPr id="725" name="Google Shape;725;p43"/>
            <p:cNvGrpSpPr/>
            <p:nvPr/>
          </p:nvGrpSpPr>
          <p:grpSpPr>
            <a:xfrm>
              <a:off x="2171500" y="1458525"/>
              <a:ext cx="973775" cy="1315650"/>
              <a:chOff x="2767675" y="1996750"/>
              <a:chExt cx="973775" cy="1315650"/>
            </a:xfrm>
          </p:grpSpPr>
          <p:sp>
            <p:nvSpPr>
              <p:cNvPr id="726" name="Google Shape;726;p43"/>
              <p:cNvSpPr/>
              <p:nvPr/>
            </p:nvSpPr>
            <p:spPr>
              <a:xfrm>
                <a:off x="2767675" y="1996750"/>
                <a:ext cx="973775" cy="1315650"/>
              </a:xfrm>
              <a:custGeom>
                <a:avLst/>
                <a:gdLst/>
                <a:ahLst/>
                <a:cxnLst/>
                <a:rect l="l" t="t" r="r" b="b"/>
                <a:pathLst>
                  <a:path w="38951" h="52626" extrusionOk="0">
                    <a:moveTo>
                      <a:pt x="0" y="1"/>
                    </a:moveTo>
                    <a:lnTo>
                      <a:pt x="0" y="52626"/>
                    </a:lnTo>
                    <a:lnTo>
                      <a:pt x="38951" y="52626"/>
                    </a:lnTo>
                    <a:lnTo>
                      <a:pt x="38951" y="8166"/>
                    </a:lnTo>
                    <a:cubicBezTo>
                      <a:pt x="36221" y="5461"/>
                      <a:pt x="33491" y="2755"/>
                      <a:pt x="307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2869425" y="2302650"/>
                <a:ext cx="769650" cy="56700"/>
              </a:xfrm>
              <a:custGeom>
                <a:avLst/>
                <a:gdLst/>
                <a:ahLst/>
                <a:cxnLst/>
                <a:rect l="l" t="t" r="r" b="b"/>
                <a:pathLst>
                  <a:path w="30786" h="2268" extrusionOk="0">
                    <a:moveTo>
                      <a:pt x="1" y="1"/>
                    </a:moveTo>
                    <a:lnTo>
                      <a:pt x="1" y="2268"/>
                    </a:lnTo>
                    <a:lnTo>
                      <a:pt x="30786" y="2268"/>
                    </a:lnTo>
                    <a:lnTo>
                      <a:pt x="30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2971800" y="2460475"/>
                <a:ext cx="564900" cy="57325"/>
              </a:xfrm>
              <a:custGeom>
                <a:avLst/>
                <a:gdLst/>
                <a:ahLst/>
                <a:cxnLst/>
                <a:rect l="l" t="t" r="r" b="b"/>
                <a:pathLst>
                  <a:path w="22596" h="2293" extrusionOk="0">
                    <a:moveTo>
                      <a:pt x="1" y="1"/>
                    </a:moveTo>
                    <a:lnTo>
                      <a:pt x="1" y="2292"/>
                    </a:lnTo>
                    <a:lnTo>
                      <a:pt x="22596" y="2292"/>
                    </a:lnTo>
                    <a:lnTo>
                      <a:pt x="225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2869425" y="2619525"/>
                <a:ext cx="769650" cy="56700"/>
              </a:xfrm>
              <a:custGeom>
                <a:avLst/>
                <a:gdLst/>
                <a:ahLst/>
                <a:cxnLst/>
                <a:rect l="l" t="t" r="r" b="b"/>
                <a:pathLst>
                  <a:path w="30786" h="2268" extrusionOk="0">
                    <a:moveTo>
                      <a:pt x="1" y="1"/>
                    </a:moveTo>
                    <a:lnTo>
                      <a:pt x="1" y="2268"/>
                    </a:lnTo>
                    <a:lnTo>
                      <a:pt x="30786" y="2268"/>
                    </a:lnTo>
                    <a:lnTo>
                      <a:pt x="30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2971800" y="2777350"/>
                <a:ext cx="564900" cy="57300"/>
              </a:xfrm>
              <a:custGeom>
                <a:avLst/>
                <a:gdLst/>
                <a:ahLst/>
                <a:cxnLst/>
                <a:rect l="l" t="t" r="r" b="b"/>
                <a:pathLst>
                  <a:path w="22596" h="2292" extrusionOk="0">
                    <a:moveTo>
                      <a:pt x="1" y="1"/>
                    </a:moveTo>
                    <a:lnTo>
                      <a:pt x="1" y="2292"/>
                    </a:lnTo>
                    <a:lnTo>
                      <a:pt x="22596" y="2292"/>
                    </a:lnTo>
                    <a:lnTo>
                      <a:pt x="225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2869425" y="2937000"/>
                <a:ext cx="769650" cy="56700"/>
              </a:xfrm>
              <a:custGeom>
                <a:avLst/>
                <a:gdLst/>
                <a:ahLst/>
                <a:cxnLst/>
                <a:rect l="l" t="t" r="r" b="b"/>
                <a:pathLst>
                  <a:path w="30786" h="2268" extrusionOk="0">
                    <a:moveTo>
                      <a:pt x="1" y="1"/>
                    </a:moveTo>
                    <a:lnTo>
                      <a:pt x="1" y="2268"/>
                    </a:lnTo>
                    <a:lnTo>
                      <a:pt x="30786" y="2268"/>
                    </a:lnTo>
                    <a:lnTo>
                      <a:pt x="307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3537300" y="1996750"/>
                <a:ext cx="204150" cy="204175"/>
              </a:xfrm>
              <a:custGeom>
                <a:avLst/>
                <a:gdLst/>
                <a:ahLst/>
                <a:cxnLst/>
                <a:rect l="l" t="t" r="r" b="b"/>
                <a:pathLst>
                  <a:path w="8166" h="8167" extrusionOk="0">
                    <a:moveTo>
                      <a:pt x="0" y="1"/>
                    </a:moveTo>
                    <a:lnTo>
                      <a:pt x="0" y="8166"/>
                    </a:lnTo>
                    <a:lnTo>
                      <a:pt x="8166" y="8166"/>
                    </a:lnTo>
                    <a:cubicBezTo>
                      <a:pt x="5436" y="5461"/>
                      <a:pt x="2706" y="2755"/>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43"/>
            <p:cNvGrpSpPr/>
            <p:nvPr/>
          </p:nvGrpSpPr>
          <p:grpSpPr>
            <a:xfrm>
              <a:off x="2067900" y="1390275"/>
              <a:ext cx="446700" cy="513725"/>
              <a:chOff x="2664075" y="1928500"/>
              <a:chExt cx="446700" cy="513725"/>
            </a:xfrm>
          </p:grpSpPr>
          <p:sp>
            <p:nvSpPr>
              <p:cNvPr id="734" name="Google Shape;734;p43"/>
              <p:cNvSpPr/>
              <p:nvPr/>
            </p:nvSpPr>
            <p:spPr>
              <a:xfrm>
                <a:off x="2664075" y="2117400"/>
                <a:ext cx="227925" cy="324825"/>
              </a:xfrm>
              <a:custGeom>
                <a:avLst/>
                <a:gdLst/>
                <a:ahLst/>
                <a:cxnLst/>
                <a:rect l="l" t="t" r="r" b="b"/>
                <a:pathLst>
                  <a:path w="9117" h="12993" extrusionOk="0">
                    <a:moveTo>
                      <a:pt x="4047" y="1"/>
                    </a:moveTo>
                    <a:lnTo>
                      <a:pt x="0" y="11164"/>
                    </a:lnTo>
                    <a:lnTo>
                      <a:pt x="3315" y="9921"/>
                    </a:lnTo>
                    <a:lnTo>
                      <a:pt x="5070" y="12993"/>
                    </a:lnTo>
                    <a:lnTo>
                      <a:pt x="9117" y="1829"/>
                    </a:lnTo>
                    <a:lnTo>
                      <a:pt x="40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2795700" y="2023575"/>
                <a:ext cx="315075" cy="293125"/>
              </a:xfrm>
              <a:custGeom>
                <a:avLst/>
                <a:gdLst/>
                <a:ahLst/>
                <a:cxnLst/>
                <a:rect l="l" t="t" r="r" b="b"/>
                <a:pathLst>
                  <a:path w="12603" h="11725" extrusionOk="0">
                    <a:moveTo>
                      <a:pt x="3413" y="0"/>
                    </a:moveTo>
                    <a:lnTo>
                      <a:pt x="0" y="4144"/>
                    </a:lnTo>
                    <a:lnTo>
                      <a:pt x="9141" y="11724"/>
                    </a:lnTo>
                    <a:lnTo>
                      <a:pt x="9092" y="8190"/>
                    </a:lnTo>
                    <a:lnTo>
                      <a:pt x="12602" y="7581"/>
                    </a:lnTo>
                    <a:lnTo>
                      <a:pt x="34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2795700" y="2023575"/>
                <a:ext cx="205375" cy="203550"/>
              </a:xfrm>
              <a:custGeom>
                <a:avLst/>
                <a:gdLst/>
                <a:ahLst/>
                <a:cxnLst/>
                <a:rect l="l" t="t" r="r" b="b"/>
                <a:pathLst>
                  <a:path w="8215" h="8142" extrusionOk="0">
                    <a:moveTo>
                      <a:pt x="3413" y="0"/>
                    </a:moveTo>
                    <a:lnTo>
                      <a:pt x="0" y="4144"/>
                    </a:lnTo>
                    <a:lnTo>
                      <a:pt x="4826" y="8141"/>
                    </a:lnTo>
                    <a:lnTo>
                      <a:pt x="5241" y="7581"/>
                    </a:lnTo>
                    <a:lnTo>
                      <a:pt x="7556" y="6947"/>
                    </a:lnTo>
                    <a:lnTo>
                      <a:pt x="7654" y="4607"/>
                    </a:lnTo>
                    <a:lnTo>
                      <a:pt x="8215" y="3924"/>
                    </a:lnTo>
                    <a:lnTo>
                      <a:pt x="34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2734750" y="2117400"/>
                <a:ext cx="157250" cy="136525"/>
              </a:xfrm>
              <a:custGeom>
                <a:avLst/>
                <a:gdLst/>
                <a:ahLst/>
                <a:cxnLst/>
                <a:rect l="l" t="t" r="r" b="b"/>
                <a:pathLst>
                  <a:path w="6290" h="5461" extrusionOk="0">
                    <a:moveTo>
                      <a:pt x="1220" y="1"/>
                    </a:moveTo>
                    <a:lnTo>
                      <a:pt x="1" y="3316"/>
                    </a:lnTo>
                    <a:lnTo>
                      <a:pt x="415" y="3462"/>
                    </a:lnTo>
                    <a:lnTo>
                      <a:pt x="1683" y="5461"/>
                    </a:lnTo>
                    <a:lnTo>
                      <a:pt x="3998" y="4851"/>
                    </a:lnTo>
                    <a:lnTo>
                      <a:pt x="5071" y="5241"/>
                    </a:lnTo>
                    <a:lnTo>
                      <a:pt x="6290" y="1829"/>
                    </a:lnTo>
                    <a:lnTo>
                      <a:pt x="12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2681750" y="1928500"/>
                <a:ext cx="320550" cy="308975"/>
              </a:xfrm>
              <a:custGeom>
                <a:avLst/>
                <a:gdLst/>
                <a:ahLst/>
                <a:cxnLst/>
                <a:rect l="l" t="t" r="r" b="b"/>
                <a:pathLst>
                  <a:path w="12822" h="12359" extrusionOk="0">
                    <a:moveTo>
                      <a:pt x="4729" y="1"/>
                    </a:moveTo>
                    <a:lnTo>
                      <a:pt x="3437" y="1609"/>
                    </a:lnTo>
                    <a:lnTo>
                      <a:pt x="1390" y="2170"/>
                    </a:lnTo>
                    <a:lnTo>
                      <a:pt x="1316" y="4242"/>
                    </a:lnTo>
                    <a:lnTo>
                      <a:pt x="0" y="5875"/>
                    </a:lnTo>
                    <a:lnTo>
                      <a:pt x="1146" y="7606"/>
                    </a:lnTo>
                    <a:lnTo>
                      <a:pt x="1024" y="9677"/>
                    </a:lnTo>
                    <a:lnTo>
                      <a:pt x="2974" y="10457"/>
                    </a:lnTo>
                    <a:lnTo>
                      <a:pt x="4144" y="12188"/>
                    </a:lnTo>
                    <a:lnTo>
                      <a:pt x="6143" y="11627"/>
                    </a:lnTo>
                    <a:lnTo>
                      <a:pt x="8093" y="12359"/>
                    </a:lnTo>
                    <a:lnTo>
                      <a:pt x="9409" y="10750"/>
                    </a:lnTo>
                    <a:lnTo>
                      <a:pt x="11432" y="10214"/>
                    </a:lnTo>
                    <a:lnTo>
                      <a:pt x="11505" y="8142"/>
                    </a:lnTo>
                    <a:lnTo>
                      <a:pt x="12821" y="6484"/>
                    </a:lnTo>
                    <a:lnTo>
                      <a:pt x="11700" y="4754"/>
                    </a:lnTo>
                    <a:lnTo>
                      <a:pt x="11773" y="2682"/>
                    </a:lnTo>
                    <a:lnTo>
                      <a:pt x="9848" y="1926"/>
                    </a:lnTo>
                    <a:lnTo>
                      <a:pt x="8678" y="171"/>
                    </a:lnTo>
                    <a:lnTo>
                      <a:pt x="6679" y="732"/>
                    </a:lnTo>
                    <a:lnTo>
                      <a:pt x="47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2711000" y="1964925"/>
                <a:ext cx="262050" cy="236125"/>
              </a:xfrm>
              <a:custGeom>
                <a:avLst/>
                <a:gdLst/>
                <a:ahLst/>
                <a:cxnLst/>
                <a:rect l="l" t="t" r="r" b="b"/>
                <a:pathLst>
                  <a:path w="10482" h="9445" extrusionOk="0">
                    <a:moveTo>
                      <a:pt x="5288" y="1"/>
                    </a:moveTo>
                    <a:cubicBezTo>
                      <a:pt x="4870" y="1"/>
                      <a:pt x="4445" y="58"/>
                      <a:pt x="4022" y="177"/>
                    </a:cubicBezTo>
                    <a:cubicBezTo>
                      <a:pt x="1487" y="859"/>
                      <a:pt x="0" y="3443"/>
                      <a:pt x="683" y="5954"/>
                    </a:cubicBezTo>
                    <a:cubicBezTo>
                      <a:pt x="1250" y="8061"/>
                      <a:pt x="3149" y="9445"/>
                      <a:pt x="5216" y="9445"/>
                    </a:cubicBezTo>
                    <a:cubicBezTo>
                      <a:pt x="5635" y="9445"/>
                      <a:pt x="6061" y="9388"/>
                      <a:pt x="6484" y="9269"/>
                    </a:cubicBezTo>
                    <a:cubicBezTo>
                      <a:pt x="8994" y="8586"/>
                      <a:pt x="10481" y="6002"/>
                      <a:pt x="9799" y="3492"/>
                    </a:cubicBezTo>
                    <a:cubicBezTo>
                      <a:pt x="9231" y="1384"/>
                      <a:pt x="7349" y="1"/>
                      <a:pt x="5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2728675" y="1981000"/>
                <a:ext cx="226700" cy="203975"/>
              </a:xfrm>
              <a:custGeom>
                <a:avLst/>
                <a:gdLst/>
                <a:ahLst/>
                <a:cxnLst/>
                <a:rect l="l" t="t" r="r" b="b"/>
                <a:pathLst>
                  <a:path w="9068" h="8159" extrusionOk="0">
                    <a:moveTo>
                      <a:pt x="4541" y="1"/>
                    </a:moveTo>
                    <a:cubicBezTo>
                      <a:pt x="4185" y="1"/>
                      <a:pt x="3823" y="47"/>
                      <a:pt x="3461" y="143"/>
                    </a:cubicBezTo>
                    <a:cubicBezTo>
                      <a:pt x="1292" y="728"/>
                      <a:pt x="0" y="2971"/>
                      <a:pt x="609" y="5140"/>
                    </a:cubicBezTo>
                    <a:cubicBezTo>
                      <a:pt x="1098" y="6972"/>
                      <a:pt x="2743" y="8159"/>
                      <a:pt x="4536" y="8159"/>
                    </a:cubicBezTo>
                    <a:cubicBezTo>
                      <a:pt x="4890" y="8159"/>
                      <a:pt x="5249" y="8113"/>
                      <a:pt x="5606" y="8016"/>
                    </a:cubicBezTo>
                    <a:cubicBezTo>
                      <a:pt x="7800" y="7431"/>
                      <a:pt x="9067" y="5189"/>
                      <a:pt x="8482" y="3019"/>
                    </a:cubicBezTo>
                    <a:cubicBezTo>
                      <a:pt x="7994" y="1187"/>
                      <a:pt x="6349" y="1"/>
                      <a:pt x="45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1" name="Google Shape;741;p43"/>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Competitor analysis</a:t>
            </a:r>
            <a:endParaRPr/>
          </a:p>
        </p:txBody>
      </p:sp>
      <p:sp>
        <p:nvSpPr>
          <p:cNvPr id="742" name="Google Shape;742;p43"/>
          <p:cNvSpPr txBox="1">
            <a:spLocks noGrp="1"/>
          </p:cNvSpPr>
          <p:nvPr>
            <p:ph type="subTitle" idx="1"/>
          </p:nvPr>
        </p:nvSpPr>
        <p:spPr>
          <a:xfrm>
            <a:off x="1457175" y="1653385"/>
            <a:ext cx="1625100" cy="475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Venus has a beautiful name</a:t>
            </a:r>
            <a:endParaRPr/>
          </a:p>
        </p:txBody>
      </p:sp>
      <p:sp>
        <p:nvSpPr>
          <p:cNvPr id="743" name="Google Shape;743;p43"/>
          <p:cNvSpPr txBox="1">
            <a:spLocks noGrp="1"/>
          </p:cNvSpPr>
          <p:nvPr>
            <p:ph type="subTitle" idx="2"/>
          </p:nvPr>
        </p:nvSpPr>
        <p:spPr>
          <a:xfrm>
            <a:off x="1457177" y="1295963"/>
            <a:ext cx="1625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Center 1</a:t>
            </a:r>
            <a:endParaRPr/>
          </a:p>
        </p:txBody>
      </p:sp>
      <p:sp>
        <p:nvSpPr>
          <p:cNvPr id="744" name="Google Shape;744;p43"/>
          <p:cNvSpPr txBox="1">
            <a:spLocks noGrp="1"/>
          </p:cNvSpPr>
          <p:nvPr>
            <p:ph type="subTitle" idx="3"/>
          </p:nvPr>
        </p:nvSpPr>
        <p:spPr>
          <a:xfrm>
            <a:off x="1457274" y="3869397"/>
            <a:ext cx="1625100" cy="475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Mars is actually a very cold place</a:t>
            </a:r>
            <a:endParaRPr/>
          </a:p>
        </p:txBody>
      </p:sp>
      <p:sp>
        <p:nvSpPr>
          <p:cNvPr id="745" name="Google Shape;745;p43"/>
          <p:cNvSpPr txBox="1">
            <a:spLocks noGrp="1"/>
          </p:cNvSpPr>
          <p:nvPr>
            <p:ph type="subTitle" idx="4"/>
          </p:nvPr>
        </p:nvSpPr>
        <p:spPr>
          <a:xfrm>
            <a:off x="1457276" y="3511975"/>
            <a:ext cx="1625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Center 3</a:t>
            </a:r>
            <a:endParaRPr/>
          </a:p>
        </p:txBody>
      </p:sp>
      <p:sp>
        <p:nvSpPr>
          <p:cNvPr id="746" name="Google Shape;746;p43"/>
          <p:cNvSpPr txBox="1">
            <a:spLocks noGrp="1"/>
          </p:cNvSpPr>
          <p:nvPr>
            <p:ph type="subTitle" idx="5"/>
          </p:nvPr>
        </p:nvSpPr>
        <p:spPr>
          <a:xfrm>
            <a:off x="4079174" y="1656772"/>
            <a:ext cx="1625100" cy="475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Jupiter is the biggest planet</a:t>
            </a:r>
            <a:endParaRPr/>
          </a:p>
        </p:txBody>
      </p:sp>
      <p:sp>
        <p:nvSpPr>
          <p:cNvPr id="747" name="Google Shape;747;p43"/>
          <p:cNvSpPr txBox="1">
            <a:spLocks noGrp="1"/>
          </p:cNvSpPr>
          <p:nvPr>
            <p:ph type="subTitle" idx="6"/>
          </p:nvPr>
        </p:nvSpPr>
        <p:spPr>
          <a:xfrm>
            <a:off x="4079176" y="1299350"/>
            <a:ext cx="1625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Center 4</a:t>
            </a:r>
            <a:endParaRPr/>
          </a:p>
        </p:txBody>
      </p:sp>
      <p:sp>
        <p:nvSpPr>
          <p:cNvPr id="748" name="Google Shape;748;p43"/>
          <p:cNvSpPr txBox="1">
            <a:spLocks noGrp="1"/>
          </p:cNvSpPr>
          <p:nvPr>
            <p:ph type="subTitle" idx="7"/>
          </p:nvPr>
        </p:nvSpPr>
        <p:spPr>
          <a:xfrm>
            <a:off x="1457274" y="2764977"/>
            <a:ext cx="1625100" cy="475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Mercury is the smallest planet</a:t>
            </a:r>
            <a:endParaRPr/>
          </a:p>
        </p:txBody>
      </p:sp>
      <p:sp>
        <p:nvSpPr>
          <p:cNvPr id="749" name="Google Shape;749;p43"/>
          <p:cNvSpPr txBox="1">
            <a:spLocks noGrp="1"/>
          </p:cNvSpPr>
          <p:nvPr>
            <p:ph type="subTitle" idx="8"/>
          </p:nvPr>
        </p:nvSpPr>
        <p:spPr>
          <a:xfrm>
            <a:off x="1457277" y="2403963"/>
            <a:ext cx="1625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Center 2</a:t>
            </a:r>
            <a:endParaRPr/>
          </a:p>
        </p:txBody>
      </p:sp>
      <p:sp>
        <p:nvSpPr>
          <p:cNvPr id="750" name="Google Shape;750;p43"/>
          <p:cNvSpPr txBox="1">
            <a:spLocks noGrp="1"/>
          </p:cNvSpPr>
          <p:nvPr>
            <p:ph type="subTitle" idx="9"/>
          </p:nvPr>
        </p:nvSpPr>
        <p:spPr>
          <a:xfrm>
            <a:off x="4079173" y="3872052"/>
            <a:ext cx="1625100" cy="475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Neptune is far away from us</a:t>
            </a:r>
            <a:endParaRPr/>
          </a:p>
        </p:txBody>
      </p:sp>
      <p:sp>
        <p:nvSpPr>
          <p:cNvPr id="751" name="Google Shape;751;p43"/>
          <p:cNvSpPr txBox="1">
            <a:spLocks noGrp="1"/>
          </p:cNvSpPr>
          <p:nvPr>
            <p:ph type="subTitle" idx="13"/>
          </p:nvPr>
        </p:nvSpPr>
        <p:spPr>
          <a:xfrm>
            <a:off x="4079176" y="3511038"/>
            <a:ext cx="1625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Center 6</a:t>
            </a:r>
            <a:endParaRPr/>
          </a:p>
        </p:txBody>
      </p:sp>
      <p:sp>
        <p:nvSpPr>
          <p:cNvPr id="752" name="Google Shape;752;p43"/>
          <p:cNvSpPr txBox="1">
            <a:spLocks noGrp="1"/>
          </p:cNvSpPr>
          <p:nvPr>
            <p:ph type="subTitle" idx="14"/>
          </p:nvPr>
        </p:nvSpPr>
        <p:spPr>
          <a:xfrm>
            <a:off x="4079173" y="2764977"/>
            <a:ext cx="1625100" cy="475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Saturn is the ringed planet</a:t>
            </a:r>
            <a:endParaRPr/>
          </a:p>
        </p:txBody>
      </p:sp>
      <p:sp>
        <p:nvSpPr>
          <p:cNvPr id="753" name="Google Shape;753;p43"/>
          <p:cNvSpPr txBox="1">
            <a:spLocks noGrp="1"/>
          </p:cNvSpPr>
          <p:nvPr>
            <p:ph type="subTitle" idx="15"/>
          </p:nvPr>
        </p:nvSpPr>
        <p:spPr>
          <a:xfrm>
            <a:off x="4079176" y="2403963"/>
            <a:ext cx="1625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Center 5</a:t>
            </a:r>
            <a:endParaRPr/>
          </a:p>
        </p:txBody>
      </p:sp>
      <p:sp>
        <p:nvSpPr>
          <p:cNvPr id="754" name="Google Shape;754;p43"/>
          <p:cNvSpPr/>
          <p:nvPr/>
        </p:nvSpPr>
        <p:spPr>
          <a:xfrm>
            <a:off x="714178" y="1381550"/>
            <a:ext cx="666900" cy="66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accent2"/>
                </a:solidFill>
                <a:latin typeface="Viga"/>
                <a:ea typeface="Viga"/>
                <a:cs typeface="Viga"/>
                <a:sym typeface="Viga"/>
              </a:rPr>
              <a:t>1</a:t>
            </a:r>
            <a:endParaRPr sz="2800"/>
          </a:p>
        </p:txBody>
      </p:sp>
      <p:sp>
        <p:nvSpPr>
          <p:cNvPr id="755" name="Google Shape;755;p43"/>
          <p:cNvSpPr/>
          <p:nvPr/>
        </p:nvSpPr>
        <p:spPr>
          <a:xfrm>
            <a:off x="714178" y="2488625"/>
            <a:ext cx="666900" cy="66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accent2"/>
                </a:solidFill>
                <a:latin typeface="Viga"/>
                <a:ea typeface="Viga"/>
                <a:cs typeface="Viga"/>
                <a:sym typeface="Viga"/>
              </a:rPr>
              <a:t>2</a:t>
            </a:r>
            <a:endParaRPr sz="2800"/>
          </a:p>
        </p:txBody>
      </p:sp>
      <p:sp>
        <p:nvSpPr>
          <p:cNvPr id="756" name="Google Shape;756;p43"/>
          <p:cNvSpPr/>
          <p:nvPr/>
        </p:nvSpPr>
        <p:spPr>
          <a:xfrm>
            <a:off x="714178" y="3595700"/>
            <a:ext cx="666900" cy="66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accent2"/>
                </a:solidFill>
                <a:latin typeface="Viga"/>
                <a:ea typeface="Viga"/>
                <a:cs typeface="Viga"/>
                <a:sym typeface="Viga"/>
              </a:rPr>
              <a:t>3</a:t>
            </a:r>
            <a:endParaRPr sz="2800"/>
          </a:p>
        </p:txBody>
      </p:sp>
      <p:sp>
        <p:nvSpPr>
          <p:cNvPr id="757" name="Google Shape;757;p43"/>
          <p:cNvSpPr/>
          <p:nvPr/>
        </p:nvSpPr>
        <p:spPr>
          <a:xfrm>
            <a:off x="3336078" y="1381550"/>
            <a:ext cx="666900" cy="66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accent2"/>
                </a:solidFill>
                <a:latin typeface="Viga"/>
                <a:ea typeface="Viga"/>
                <a:cs typeface="Viga"/>
                <a:sym typeface="Viga"/>
              </a:rPr>
              <a:t>4</a:t>
            </a:r>
            <a:endParaRPr sz="2800"/>
          </a:p>
        </p:txBody>
      </p:sp>
      <p:sp>
        <p:nvSpPr>
          <p:cNvPr id="758" name="Google Shape;758;p43"/>
          <p:cNvSpPr/>
          <p:nvPr/>
        </p:nvSpPr>
        <p:spPr>
          <a:xfrm>
            <a:off x="3336078" y="2488625"/>
            <a:ext cx="666900" cy="66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accent2"/>
                </a:solidFill>
                <a:latin typeface="Viga"/>
                <a:ea typeface="Viga"/>
                <a:cs typeface="Viga"/>
                <a:sym typeface="Viga"/>
              </a:rPr>
              <a:t>5</a:t>
            </a:r>
            <a:endParaRPr sz="2800"/>
          </a:p>
        </p:txBody>
      </p:sp>
      <p:sp>
        <p:nvSpPr>
          <p:cNvPr id="759" name="Google Shape;759;p43"/>
          <p:cNvSpPr/>
          <p:nvPr/>
        </p:nvSpPr>
        <p:spPr>
          <a:xfrm>
            <a:off x="3336078" y="3595700"/>
            <a:ext cx="666900" cy="66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a:solidFill>
                  <a:schemeClr val="accent2"/>
                </a:solidFill>
                <a:latin typeface="Viga"/>
                <a:ea typeface="Viga"/>
                <a:cs typeface="Viga"/>
                <a:sym typeface="Viga"/>
              </a:rPr>
              <a:t>6</a:t>
            </a:r>
            <a:endParaRPr sz="2800"/>
          </a:p>
        </p:txBody>
      </p:sp>
      <p:grpSp>
        <p:nvGrpSpPr>
          <p:cNvPr id="760" name="Google Shape;760;p43"/>
          <p:cNvGrpSpPr/>
          <p:nvPr/>
        </p:nvGrpSpPr>
        <p:grpSpPr>
          <a:xfrm>
            <a:off x="5911320" y="2852409"/>
            <a:ext cx="1556114" cy="1869333"/>
            <a:chOff x="5011375" y="2902975"/>
            <a:chExt cx="728825" cy="875525"/>
          </a:xfrm>
        </p:grpSpPr>
        <p:sp>
          <p:nvSpPr>
            <p:cNvPr id="761" name="Google Shape;761;p43"/>
            <p:cNvSpPr/>
            <p:nvPr/>
          </p:nvSpPr>
          <p:spPr>
            <a:xfrm>
              <a:off x="5021125" y="2929775"/>
              <a:ext cx="444250" cy="567400"/>
            </a:xfrm>
            <a:custGeom>
              <a:avLst/>
              <a:gdLst/>
              <a:ahLst/>
              <a:cxnLst/>
              <a:rect l="l" t="t" r="r" b="b"/>
              <a:pathLst>
                <a:path w="17770" h="22696" extrusionOk="0">
                  <a:moveTo>
                    <a:pt x="13407" y="3048"/>
                  </a:moveTo>
                  <a:cubicBezTo>
                    <a:pt x="17112" y="9117"/>
                    <a:pt x="11944" y="18696"/>
                    <a:pt x="11871" y="18818"/>
                  </a:cubicBezTo>
                  <a:cubicBezTo>
                    <a:pt x="11164" y="20208"/>
                    <a:pt x="9946" y="21207"/>
                    <a:pt x="8507" y="21694"/>
                  </a:cubicBezTo>
                  <a:cubicBezTo>
                    <a:pt x="7907" y="21900"/>
                    <a:pt x="7317" y="21993"/>
                    <a:pt x="6724" y="21993"/>
                  </a:cubicBezTo>
                  <a:cubicBezTo>
                    <a:pt x="6402" y="21993"/>
                    <a:pt x="6079" y="21965"/>
                    <a:pt x="5753" y="21914"/>
                  </a:cubicBezTo>
                  <a:cubicBezTo>
                    <a:pt x="5168" y="21816"/>
                    <a:pt x="4632" y="21621"/>
                    <a:pt x="4071" y="21378"/>
                  </a:cubicBezTo>
                  <a:cubicBezTo>
                    <a:pt x="2682" y="20671"/>
                    <a:pt x="1683" y="19452"/>
                    <a:pt x="1195" y="17989"/>
                  </a:cubicBezTo>
                  <a:cubicBezTo>
                    <a:pt x="732" y="16503"/>
                    <a:pt x="854" y="14943"/>
                    <a:pt x="1561" y="13529"/>
                  </a:cubicBezTo>
                  <a:cubicBezTo>
                    <a:pt x="1585" y="13407"/>
                    <a:pt x="6314" y="3608"/>
                    <a:pt x="13407" y="3048"/>
                  </a:cubicBezTo>
                  <a:close/>
                  <a:moveTo>
                    <a:pt x="11457" y="1"/>
                  </a:moveTo>
                  <a:lnTo>
                    <a:pt x="11067" y="586"/>
                  </a:lnTo>
                  <a:cubicBezTo>
                    <a:pt x="11847" y="1146"/>
                    <a:pt x="12456" y="1756"/>
                    <a:pt x="12968" y="2414"/>
                  </a:cubicBezTo>
                  <a:cubicBezTo>
                    <a:pt x="5729" y="3291"/>
                    <a:pt x="1000" y="13114"/>
                    <a:pt x="951" y="13236"/>
                  </a:cubicBezTo>
                  <a:cubicBezTo>
                    <a:pt x="147" y="14796"/>
                    <a:pt x="1" y="16551"/>
                    <a:pt x="537" y="18209"/>
                  </a:cubicBezTo>
                  <a:cubicBezTo>
                    <a:pt x="1098" y="19842"/>
                    <a:pt x="2219" y="21183"/>
                    <a:pt x="3779" y="21987"/>
                  </a:cubicBezTo>
                  <a:cubicBezTo>
                    <a:pt x="4717" y="22456"/>
                    <a:pt x="5726" y="22696"/>
                    <a:pt x="6742" y="22696"/>
                  </a:cubicBezTo>
                  <a:cubicBezTo>
                    <a:pt x="7415" y="22696"/>
                    <a:pt x="8091" y="22591"/>
                    <a:pt x="8751" y="22377"/>
                  </a:cubicBezTo>
                  <a:cubicBezTo>
                    <a:pt x="10384" y="21816"/>
                    <a:pt x="11725" y="20671"/>
                    <a:pt x="12529" y="19135"/>
                  </a:cubicBezTo>
                  <a:cubicBezTo>
                    <a:pt x="12578" y="19013"/>
                    <a:pt x="17770" y="9458"/>
                    <a:pt x="14236" y="3023"/>
                  </a:cubicBezTo>
                  <a:lnTo>
                    <a:pt x="14236" y="3023"/>
                  </a:lnTo>
                  <a:cubicBezTo>
                    <a:pt x="15040" y="3048"/>
                    <a:pt x="15942" y="3218"/>
                    <a:pt x="16819" y="3511"/>
                  </a:cubicBezTo>
                  <a:lnTo>
                    <a:pt x="17063" y="2853"/>
                  </a:lnTo>
                  <a:cubicBezTo>
                    <a:pt x="16020" y="2467"/>
                    <a:pt x="14999" y="2314"/>
                    <a:pt x="14018" y="2314"/>
                  </a:cubicBezTo>
                  <a:cubicBezTo>
                    <a:pt x="13944" y="2314"/>
                    <a:pt x="13870" y="2315"/>
                    <a:pt x="13797" y="2316"/>
                  </a:cubicBezTo>
                  <a:cubicBezTo>
                    <a:pt x="13187" y="1463"/>
                    <a:pt x="12432" y="683"/>
                    <a:pt x="114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5011375" y="3260675"/>
              <a:ext cx="321775" cy="193975"/>
            </a:xfrm>
            <a:custGeom>
              <a:avLst/>
              <a:gdLst/>
              <a:ahLst/>
              <a:cxnLst/>
              <a:rect l="l" t="t" r="r" b="b"/>
              <a:pathLst>
                <a:path w="12871" h="7759" extrusionOk="0">
                  <a:moveTo>
                    <a:pt x="1293" y="0"/>
                  </a:moveTo>
                  <a:lnTo>
                    <a:pt x="1293" y="0"/>
                  </a:lnTo>
                  <a:cubicBezTo>
                    <a:pt x="1" y="2560"/>
                    <a:pt x="2389" y="5265"/>
                    <a:pt x="5168" y="6655"/>
                  </a:cubicBezTo>
                  <a:cubicBezTo>
                    <a:pt x="6496" y="7324"/>
                    <a:pt x="8004" y="7759"/>
                    <a:pt x="9361" y="7759"/>
                  </a:cubicBezTo>
                  <a:cubicBezTo>
                    <a:pt x="10869" y="7759"/>
                    <a:pt x="12190" y="7222"/>
                    <a:pt x="12871" y="5875"/>
                  </a:cubicBezTo>
                  <a:lnTo>
                    <a:pt x="12261" y="5558"/>
                  </a:lnTo>
                  <a:cubicBezTo>
                    <a:pt x="11705" y="6658"/>
                    <a:pt x="10616" y="7100"/>
                    <a:pt x="9354" y="7100"/>
                  </a:cubicBezTo>
                  <a:cubicBezTo>
                    <a:pt x="8126" y="7100"/>
                    <a:pt x="6735" y="6682"/>
                    <a:pt x="5509" y="6045"/>
                  </a:cubicBezTo>
                  <a:cubicBezTo>
                    <a:pt x="2999" y="4778"/>
                    <a:pt x="805" y="2438"/>
                    <a:pt x="1902" y="293"/>
                  </a:cubicBezTo>
                  <a:lnTo>
                    <a:pt x="12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5432450" y="2990575"/>
              <a:ext cx="53050" cy="46475"/>
            </a:xfrm>
            <a:custGeom>
              <a:avLst/>
              <a:gdLst/>
              <a:ahLst/>
              <a:cxnLst/>
              <a:rect l="l" t="t" r="r" b="b"/>
              <a:pathLst>
                <a:path w="2122" h="1859" extrusionOk="0">
                  <a:moveTo>
                    <a:pt x="1192" y="1"/>
                  </a:moveTo>
                  <a:cubicBezTo>
                    <a:pt x="728" y="1"/>
                    <a:pt x="242" y="233"/>
                    <a:pt x="147" y="616"/>
                  </a:cubicBezTo>
                  <a:cubicBezTo>
                    <a:pt x="1" y="1152"/>
                    <a:pt x="586" y="1688"/>
                    <a:pt x="1097" y="1834"/>
                  </a:cubicBezTo>
                  <a:cubicBezTo>
                    <a:pt x="1165" y="1850"/>
                    <a:pt x="1228" y="1858"/>
                    <a:pt x="1287" y="1858"/>
                  </a:cubicBezTo>
                  <a:cubicBezTo>
                    <a:pt x="1677" y="1858"/>
                    <a:pt x="1893" y="1527"/>
                    <a:pt x="1999" y="1103"/>
                  </a:cubicBezTo>
                  <a:cubicBezTo>
                    <a:pt x="2121" y="616"/>
                    <a:pt x="2072" y="177"/>
                    <a:pt x="1561" y="55"/>
                  </a:cubicBezTo>
                  <a:cubicBezTo>
                    <a:pt x="1445" y="18"/>
                    <a:pt x="1319" y="1"/>
                    <a:pt x="1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5266100" y="2902975"/>
              <a:ext cx="56700" cy="47475"/>
            </a:xfrm>
            <a:custGeom>
              <a:avLst/>
              <a:gdLst/>
              <a:ahLst/>
              <a:cxnLst/>
              <a:rect l="l" t="t" r="r" b="b"/>
              <a:pathLst>
                <a:path w="2268" h="1899" extrusionOk="0">
                  <a:moveTo>
                    <a:pt x="1166" y="1"/>
                  </a:moveTo>
                  <a:cubicBezTo>
                    <a:pt x="906" y="1"/>
                    <a:pt x="654" y="177"/>
                    <a:pt x="463" y="415"/>
                  </a:cubicBezTo>
                  <a:cubicBezTo>
                    <a:pt x="122" y="805"/>
                    <a:pt x="0" y="1243"/>
                    <a:pt x="439" y="1560"/>
                  </a:cubicBezTo>
                  <a:cubicBezTo>
                    <a:pt x="648" y="1769"/>
                    <a:pt x="991" y="1898"/>
                    <a:pt x="1312" y="1898"/>
                  </a:cubicBezTo>
                  <a:cubicBezTo>
                    <a:pt x="1552" y="1898"/>
                    <a:pt x="1779" y="1825"/>
                    <a:pt x="1926" y="1658"/>
                  </a:cubicBezTo>
                  <a:cubicBezTo>
                    <a:pt x="2267" y="1268"/>
                    <a:pt x="1999" y="512"/>
                    <a:pt x="1585" y="171"/>
                  </a:cubicBezTo>
                  <a:cubicBezTo>
                    <a:pt x="1448" y="52"/>
                    <a:pt x="1306" y="1"/>
                    <a:pt x="11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5054025" y="3462975"/>
              <a:ext cx="674600" cy="315525"/>
            </a:xfrm>
            <a:custGeom>
              <a:avLst/>
              <a:gdLst/>
              <a:ahLst/>
              <a:cxnLst/>
              <a:rect l="l" t="t" r="r" b="b"/>
              <a:pathLst>
                <a:path w="26984" h="12621" extrusionOk="0">
                  <a:moveTo>
                    <a:pt x="2097" y="1"/>
                  </a:moveTo>
                  <a:cubicBezTo>
                    <a:pt x="123" y="2877"/>
                    <a:pt x="1" y="6777"/>
                    <a:pt x="1829" y="9483"/>
                  </a:cubicBezTo>
                  <a:cubicBezTo>
                    <a:pt x="3149" y="11463"/>
                    <a:pt x="5539" y="12621"/>
                    <a:pt x="7848" y="12621"/>
                  </a:cubicBezTo>
                  <a:cubicBezTo>
                    <a:pt x="8864" y="12621"/>
                    <a:pt x="9864" y="12397"/>
                    <a:pt x="10750" y="11920"/>
                  </a:cubicBezTo>
                  <a:cubicBezTo>
                    <a:pt x="12505" y="10945"/>
                    <a:pt x="13675" y="9263"/>
                    <a:pt x="14772" y="7654"/>
                  </a:cubicBezTo>
                  <a:cubicBezTo>
                    <a:pt x="15406" y="6704"/>
                    <a:pt x="16088" y="5729"/>
                    <a:pt x="16844" y="4949"/>
                  </a:cubicBezTo>
                  <a:cubicBezTo>
                    <a:pt x="18038" y="3730"/>
                    <a:pt x="19452" y="2901"/>
                    <a:pt x="20866" y="2682"/>
                  </a:cubicBezTo>
                  <a:cubicBezTo>
                    <a:pt x="21131" y="2637"/>
                    <a:pt x="21398" y="2615"/>
                    <a:pt x="21663" y="2615"/>
                  </a:cubicBezTo>
                  <a:cubicBezTo>
                    <a:pt x="22978" y="2615"/>
                    <a:pt x="24242" y="3150"/>
                    <a:pt x="25034" y="4023"/>
                  </a:cubicBezTo>
                  <a:cubicBezTo>
                    <a:pt x="26033" y="5193"/>
                    <a:pt x="26204" y="6996"/>
                    <a:pt x="25375" y="8142"/>
                  </a:cubicBezTo>
                  <a:lnTo>
                    <a:pt x="25960" y="8532"/>
                  </a:lnTo>
                  <a:cubicBezTo>
                    <a:pt x="26984" y="7143"/>
                    <a:pt x="26813" y="4973"/>
                    <a:pt x="25594" y="3584"/>
                  </a:cubicBezTo>
                  <a:cubicBezTo>
                    <a:pt x="24814" y="2731"/>
                    <a:pt x="23791" y="2170"/>
                    <a:pt x="22621" y="1999"/>
                  </a:cubicBezTo>
                  <a:cubicBezTo>
                    <a:pt x="22353" y="1941"/>
                    <a:pt x="22063" y="1911"/>
                    <a:pt x="21762" y="1911"/>
                  </a:cubicBezTo>
                  <a:cubicBezTo>
                    <a:pt x="21432" y="1911"/>
                    <a:pt x="21088" y="1947"/>
                    <a:pt x="20744" y="2024"/>
                  </a:cubicBezTo>
                  <a:cubicBezTo>
                    <a:pt x="19184" y="2268"/>
                    <a:pt x="17599" y="3145"/>
                    <a:pt x="16332" y="4486"/>
                  </a:cubicBezTo>
                  <a:cubicBezTo>
                    <a:pt x="15528" y="5339"/>
                    <a:pt x="14821" y="6338"/>
                    <a:pt x="14187" y="7289"/>
                  </a:cubicBezTo>
                  <a:cubicBezTo>
                    <a:pt x="13090" y="8898"/>
                    <a:pt x="12018" y="10433"/>
                    <a:pt x="10409" y="11311"/>
                  </a:cubicBezTo>
                  <a:cubicBezTo>
                    <a:pt x="9624" y="11725"/>
                    <a:pt x="8737" y="11922"/>
                    <a:pt x="7834" y="11922"/>
                  </a:cubicBezTo>
                  <a:cubicBezTo>
                    <a:pt x="5766" y="11922"/>
                    <a:pt x="3611" y="10891"/>
                    <a:pt x="2390" y="9093"/>
                  </a:cubicBezTo>
                  <a:cubicBezTo>
                    <a:pt x="757" y="6582"/>
                    <a:pt x="854" y="3023"/>
                    <a:pt x="2682" y="391"/>
                  </a:cubicBezTo>
                  <a:lnTo>
                    <a:pt x="20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5606125" y="3649825"/>
              <a:ext cx="134075" cy="117500"/>
            </a:xfrm>
            <a:custGeom>
              <a:avLst/>
              <a:gdLst/>
              <a:ahLst/>
              <a:cxnLst/>
              <a:rect l="l" t="t" r="r" b="b"/>
              <a:pathLst>
                <a:path w="5363" h="4700" extrusionOk="0">
                  <a:moveTo>
                    <a:pt x="2701" y="0"/>
                  </a:moveTo>
                  <a:cubicBezTo>
                    <a:pt x="1846" y="0"/>
                    <a:pt x="1016" y="469"/>
                    <a:pt x="585" y="1277"/>
                  </a:cubicBezTo>
                  <a:cubicBezTo>
                    <a:pt x="0" y="2447"/>
                    <a:pt x="464" y="3861"/>
                    <a:pt x="1609" y="4446"/>
                  </a:cubicBezTo>
                  <a:cubicBezTo>
                    <a:pt x="1953" y="4618"/>
                    <a:pt x="2319" y="4699"/>
                    <a:pt x="2678" y="4699"/>
                  </a:cubicBezTo>
                  <a:cubicBezTo>
                    <a:pt x="3539" y="4699"/>
                    <a:pt x="4365" y="4231"/>
                    <a:pt x="4778" y="3422"/>
                  </a:cubicBezTo>
                  <a:cubicBezTo>
                    <a:pt x="5363" y="2277"/>
                    <a:pt x="4900" y="863"/>
                    <a:pt x="3754" y="254"/>
                  </a:cubicBezTo>
                  <a:cubicBezTo>
                    <a:pt x="3417" y="81"/>
                    <a:pt x="3057" y="0"/>
                    <a:pt x="27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5637800" y="3677650"/>
              <a:ext cx="71325" cy="62450"/>
            </a:xfrm>
            <a:custGeom>
              <a:avLst/>
              <a:gdLst/>
              <a:ahLst/>
              <a:cxnLst/>
              <a:rect l="l" t="t" r="r" b="b"/>
              <a:pathLst>
                <a:path w="2853" h="2498" extrusionOk="0">
                  <a:moveTo>
                    <a:pt x="1416" y="1"/>
                  </a:moveTo>
                  <a:cubicBezTo>
                    <a:pt x="957" y="1"/>
                    <a:pt x="523" y="248"/>
                    <a:pt x="318" y="676"/>
                  </a:cubicBezTo>
                  <a:cubicBezTo>
                    <a:pt x="1" y="1286"/>
                    <a:pt x="245" y="2041"/>
                    <a:pt x="854" y="2358"/>
                  </a:cubicBezTo>
                  <a:cubicBezTo>
                    <a:pt x="1036" y="2452"/>
                    <a:pt x="1230" y="2497"/>
                    <a:pt x="1422" y="2497"/>
                  </a:cubicBezTo>
                  <a:cubicBezTo>
                    <a:pt x="1875" y="2497"/>
                    <a:pt x="2313" y="2250"/>
                    <a:pt x="2536" y="1822"/>
                  </a:cubicBezTo>
                  <a:cubicBezTo>
                    <a:pt x="2853" y="1188"/>
                    <a:pt x="2609" y="432"/>
                    <a:pt x="2000" y="140"/>
                  </a:cubicBezTo>
                  <a:cubicBezTo>
                    <a:pt x="1811" y="45"/>
                    <a:pt x="1611" y="1"/>
                    <a:pt x="1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43"/>
          <p:cNvGrpSpPr/>
          <p:nvPr/>
        </p:nvGrpSpPr>
        <p:grpSpPr>
          <a:xfrm>
            <a:off x="7467420" y="2304525"/>
            <a:ext cx="1032733" cy="1468894"/>
            <a:chOff x="2771325" y="2853625"/>
            <a:chExt cx="601475" cy="855500"/>
          </a:xfrm>
        </p:grpSpPr>
        <p:sp>
          <p:nvSpPr>
            <p:cNvPr id="769" name="Google Shape;769;p43"/>
            <p:cNvSpPr/>
            <p:nvPr/>
          </p:nvSpPr>
          <p:spPr>
            <a:xfrm>
              <a:off x="3124750" y="3295800"/>
              <a:ext cx="248050" cy="413325"/>
            </a:xfrm>
            <a:custGeom>
              <a:avLst/>
              <a:gdLst/>
              <a:ahLst/>
              <a:cxnLst/>
              <a:rect l="l" t="t" r="r" b="b"/>
              <a:pathLst>
                <a:path w="9922" h="16533" extrusionOk="0">
                  <a:moveTo>
                    <a:pt x="1773" y="0"/>
                  </a:moveTo>
                  <a:cubicBezTo>
                    <a:pt x="1547" y="0"/>
                    <a:pt x="1316" y="49"/>
                    <a:pt x="1098" y="152"/>
                  </a:cubicBezTo>
                  <a:cubicBezTo>
                    <a:pt x="342" y="518"/>
                    <a:pt x="1" y="1468"/>
                    <a:pt x="366" y="2224"/>
                  </a:cubicBezTo>
                  <a:lnTo>
                    <a:pt x="6752" y="15654"/>
                  </a:lnTo>
                  <a:cubicBezTo>
                    <a:pt x="7018" y="16203"/>
                    <a:pt x="7579" y="16533"/>
                    <a:pt x="8164" y="16533"/>
                  </a:cubicBezTo>
                  <a:cubicBezTo>
                    <a:pt x="8386" y="16533"/>
                    <a:pt x="8610" y="16486"/>
                    <a:pt x="8824" y="16386"/>
                  </a:cubicBezTo>
                  <a:cubicBezTo>
                    <a:pt x="9580" y="16020"/>
                    <a:pt x="9921" y="15118"/>
                    <a:pt x="9556" y="14314"/>
                  </a:cubicBezTo>
                  <a:lnTo>
                    <a:pt x="3169" y="883"/>
                  </a:lnTo>
                  <a:cubicBezTo>
                    <a:pt x="2906" y="322"/>
                    <a:pt x="2353" y="0"/>
                    <a:pt x="17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3110750" y="3294100"/>
              <a:ext cx="152975" cy="158425"/>
            </a:xfrm>
            <a:custGeom>
              <a:avLst/>
              <a:gdLst/>
              <a:ahLst/>
              <a:cxnLst/>
              <a:rect l="l" t="t" r="r" b="b"/>
              <a:pathLst>
                <a:path w="6119" h="6337" extrusionOk="0">
                  <a:moveTo>
                    <a:pt x="4144" y="1"/>
                  </a:moveTo>
                  <a:lnTo>
                    <a:pt x="0" y="1951"/>
                  </a:lnTo>
                  <a:lnTo>
                    <a:pt x="1463" y="5022"/>
                  </a:lnTo>
                  <a:cubicBezTo>
                    <a:pt x="1851" y="5852"/>
                    <a:pt x="2675" y="6336"/>
                    <a:pt x="3535" y="6336"/>
                  </a:cubicBezTo>
                  <a:cubicBezTo>
                    <a:pt x="3862" y="6336"/>
                    <a:pt x="4194" y="6266"/>
                    <a:pt x="4509" y="6119"/>
                  </a:cubicBezTo>
                  <a:cubicBezTo>
                    <a:pt x="5631" y="5582"/>
                    <a:pt x="6118" y="4217"/>
                    <a:pt x="5606" y="3072"/>
                  </a:cubicBezTo>
                  <a:lnTo>
                    <a:pt x="41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2771325" y="2853625"/>
              <a:ext cx="582575" cy="511450"/>
            </a:xfrm>
            <a:custGeom>
              <a:avLst/>
              <a:gdLst/>
              <a:ahLst/>
              <a:cxnLst/>
              <a:rect l="l" t="t" r="r" b="b"/>
              <a:pathLst>
                <a:path w="23303" h="20458" extrusionOk="0">
                  <a:moveTo>
                    <a:pt x="11687" y="2300"/>
                  </a:moveTo>
                  <a:cubicBezTo>
                    <a:pt x="14646" y="2300"/>
                    <a:pt x="17469" y="3969"/>
                    <a:pt x="18842" y="6822"/>
                  </a:cubicBezTo>
                  <a:cubicBezTo>
                    <a:pt x="20694" y="10770"/>
                    <a:pt x="18988" y="15499"/>
                    <a:pt x="15064" y="17376"/>
                  </a:cubicBezTo>
                  <a:cubicBezTo>
                    <a:pt x="13964" y="17889"/>
                    <a:pt x="12809" y="18133"/>
                    <a:pt x="11674" y="18133"/>
                  </a:cubicBezTo>
                  <a:cubicBezTo>
                    <a:pt x="8712" y="18133"/>
                    <a:pt x="5884" y="16470"/>
                    <a:pt x="4510" y="13598"/>
                  </a:cubicBezTo>
                  <a:cubicBezTo>
                    <a:pt x="2657" y="9649"/>
                    <a:pt x="4339" y="4945"/>
                    <a:pt x="8288" y="3068"/>
                  </a:cubicBezTo>
                  <a:cubicBezTo>
                    <a:pt x="9391" y="2547"/>
                    <a:pt x="10549" y="2300"/>
                    <a:pt x="11687" y="2300"/>
                  </a:cubicBezTo>
                  <a:close/>
                  <a:moveTo>
                    <a:pt x="11673" y="0"/>
                  </a:moveTo>
                  <a:cubicBezTo>
                    <a:pt x="10202" y="0"/>
                    <a:pt x="8708" y="320"/>
                    <a:pt x="7288" y="996"/>
                  </a:cubicBezTo>
                  <a:cubicBezTo>
                    <a:pt x="2170" y="3385"/>
                    <a:pt x="0" y="9478"/>
                    <a:pt x="2413" y="14597"/>
                  </a:cubicBezTo>
                  <a:cubicBezTo>
                    <a:pt x="4158" y="18298"/>
                    <a:pt x="7827" y="20457"/>
                    <a:pt x="11660" y="20457"/>
                  </a:cubicBezTo>
                  <a:cubicBezTo>
                    <a:pt x="13129" y="20457"/>
                    <a:pt x="14621" y="20140"/>
                    <a:pt x="16039" y="19472"/>
                  </a:cubicBezTo>
                  <a:cubicBezTo>
                    <a:pt x="21158" y="17083"/>
                    <a:pt x="23303" y="10990"/>
                    <a:pt x="20914" y="5871"/>
                  </a:cubicBezTo>
                  <a:cubicBezTo>
                    <a:pt x="19170" y="2172"/>
                    <a:pt x="15504" y="0"/>
                    <a:pt x="116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44"/>
          <p:cNvSpPr txBox="1">
            <a:spLocks noGrp="1"/>
          </p:cNvSpPr>
          <p:nvPr>
            <p:ph type="title"/>
          </p:nvPr>
        </p:nvSpPr>
        <p:spPr>
          <a:xfrm>
            <a:off x="3521075" y="843800"/>
            <a:ext cx="4823400" cy="25311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Awesome words</a:t>
            </a:r>
            <a:endParaRPr/>
          </a:p>
        </p:txBody>
      </p:sp>
      <p:sp>
        <p:nvSpPr>
          <p:cNvPr id="777" name="Google Shape;777;p44"/>
          <p:cNvSpPr/>
          <p:nvPr/>
        </p:nvSpPr>
        <p:spPr>
          <a:xfrm>
            <a:off x="4510950" y="3915263"/>
            <a:ext cx="15050" cy="109250"/>
          </a:xfrm>
          <a:custGeom>
            <a:avLst/>
            <a:gdLst/>
            <a:ahLst/>
            <a:cxnLst/>
            <a:rect l="l" t="t" r="r" b="b"/>
            <a:pathLst>
              <a:path w="602" h="4370" extrusionOk="0">
                <a:moveTo>
                  <a:pt x="268" y="0"/>
                </a:moveTo>
                <a:cubicBezTo>
                  <a:pt x="101" y="0"/>
                  <a:pt x="1" y="134"/>
                  <a:pt x="1" y="300"/>
                </a:cubicBezTo>
                <a:lnTo>
                  <a:pt x="1" y="4070"/>
                </a:lnTo>
                <a:cubicBezTo>
                  <a:pt x="1" y="4237"/>
                  <a:pt x="101" y="4370"/>
                  <a:pt x="268" y="4370"/>
                </a:cubicBezTo>
                <a:cubicBezTo>
                  <a:pt x="435" y="4370"/>
                  <a:pt x="601" y="4237"/>
                  <a:pt x="568" y="4070"/>
                </a:cubicBezTo>
                <a:lnTo>
                  <a:pt x="568" y="300"/>
                </a:lnTo>
                <a:cubicBezTo>
                  <a:pt x="568" y="134"/>
                  <a:pt x="435" y="0"/>
                  <a:pt x="268" y="0"/>
                </a:cubicBezTo>
                <a:close/>
              </a:path>
            </a:pathLst>
          </a:custGeom>
          <a:solidFill>
            <a:srgbClr val="BFC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4463425" y="3962788"/>
            <a:ext cx="110100" cy="15025"/>
          </a:xfrm>
          <a:custGeom>
            <a:avLst/>
            <a:gdLst/>
            <a:ahLst/>
            <a:cxnLst/>
            <a:rect l="l" t="t" r="r" b="b"/>
            <a:pathLst>
              <a:path w="4404" h="601" extrusionOk="0">
                <a:moveTo>
                  <a:pt x="301" y="1"/>
                </a:moveTo>
                <a:cubicBezTo>
                  <a:pt x="134" y="1"/>
                  <a:pt x="1" y="134"/>
                  <a:pt x="1" y="301"/>
                </a:cubicBezTo>
                <a:cubicBezTo>
                  <a:pt x="1" y="468"/>
                  <a:pt x="134" y="601"/>
                  <a:pt x="301" y="601"/>
                </a:cubicBezTo>
                <a:lnTo>
                  <a:pt x="4104" y="601"/>
                </a:lnTo>
                <a:cubicBezTo>
                  <a:pt x="4270" y="601"/>
                  <a:pt x="4404" y="468"/>
                  <a:pt x="4404" y="301"/>
                </a:cubicBezTo>
                <a:cubicBezTo>
                  <a:pt x="4404" y="134"/>
                  <a:pt x="4270" y="1"/>
                  <a:pt x="4104" y="1"/>
                </a:cubicBezTo>
                <a:close/>
              </a:path>
            </a:pathLst>
          </a:custGeom>
          <a:solidFill>
            <a:srgbClr val="BFC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931775" y="4715013"/>
            <a:ext cx="15025" cy="202675"/>
          </a:xfrm>
          <a:custGeom>
            <a:avLst/>
            <a:gdLst/>
            <a:ahLst/>
            <a:cxnLst/>
            <a:rect l="l" t="t" r="r" b="b"/>
            <a:pathLst>
              <a:path w="601" h="8107" extrusionOk="0">
                <a:moveTo>
                  <a:pt x="267" y="0"/>
                </a:moveTo>
                <a:cubicBezTo>
                  <a:pt x="101" y="0"/>
                  <a:pt x="1" y="100"/>
                  <a:pt x="1" y="267"/>
                </a:cubicBezTo>
                <a:lnTo>
                  <a:pt x="1" y="7839"/>
                </a:lnTo>
                <a:cubicBezTo>
                  <a:pt x="1" y="8006"/>
                  <a:pt x="101" y="8106"/>
                  <a:pt x="267" y="8106"/>
                </a:cubicBezTo>
                <a:cubicBezTo>
                  <a:pt x="434" y="8106"/>
                  <a:pt x="601" y="8006"/>
                  <a:pt x="568" y="7839"/>
                </a:cubicBezTo>
                <a:lnTo>
                  <a:pt x="568" y="267"/>
                </a:lnTo>
                <a:cubicBezTo>
                  <a:pt x="568" y="100"/>
                  <a:pt x="434" y="0"/>
                  <a:pt x="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44"/>
          <p:cNvGrpSpPr/>
          <p:nvPr/>
        </p:nvGrpSpPr>
        <p:grpSpPr>
          <a:xfrm>
            <a:off x="447638" y="1253463"/>
            <a:ext cx="4496575" cy="3616546"/>
            <a:chOff x="425550" y="1242763"/>
            <a:chExt cx="4496575" cy="3616546"/>
          </a:xfrm>
        </p:grpSpPr>
        <p:sp>
          <p:nvSpPr>
            <p:cNvPr id="781" name="Google Shape;781;p44"/>
            <p:cNvSpPr/>
            <p:nvPr/>
          </p:nvSpPr>
          <p:spPr>
            <a:xfrm>
              <a:off x="4192700" y="4611941"/>
              <a:ext cx="246027" cy="247368"/>
            </a:xfrm>
            <a:custGeom>
              <a:avLst/>
              <a:gdLst/>
              <a:ahLst/>
              <a:cxnLst/>
              <a:rect l="l" t="t" r="r" b="b"/>
              <a:pathLst>
                <a:path w="6238" h="6272" extrusionOk="0">
                  <a:moveTo>
                    <a:pt x="3102" y="401"/>
                  </a:moveTo>
                  <a:cubicBezTo>
                    <a:pt x="4603" y="401"/>
                    <a:pt x="5838" y="1635"/>
                    <a:pt x="5871" y="3136"/>
                  </a:cubicBezTo>
                  <a:cubicBezTo>
                    <a:pt x="5871" y="4671"/>
                    <a:pt x="4603" y="5905"/>
                    <a:pt x="3102" y="5905"/>
                  </a:cubicBezTo>
                  <a:cubicBezTo>
                    <a:pt x="1568" y="5905"/>
                    <a:pt x="367" y="4637"/>
                    <a:pt x="367" y="3136"/>
                  </a:cubicBezTo>
                  <a:cubicBezTo>
                    <a:pt x="367" y="1602"/>
                    <a:pt x="1601" y="401"/>
                    <a:pt x="3102" y="401"/>
                  </a:cubicBezTo>
                  <a:close/>
                  <a:moveTo>
                    <a:pt x="3102" y="1"/>
                  </a:moveTo>
                  <a:cubicBezTo>
                    <a:pt x="1401" y="1"/>
                    <a:pt x="0" y="1402"/>
                    <a:pt x="0" y="3136"/>
                  </a:cubicBezTo>
                  <a:cubicBezTo>
                    <a:pt x="0" y="4838"/>
                    <a:pt x="1368" y="6272"/>
                    <a:pt x="3102" y="6272"/>
                  </a:cubicBezTo>
                  <a:cubicBezTo>
                    <a:pt x="4837" y="6272"/>
                    <a:pt x="6238" y="4838"/>
                    <a:pt x="6238" y="3136"/>
                  </a:cubicBezTo>
                  <a:cubicBezTo>
                    <a:pt x="6238" y="1435"/>
                    <a:pt x="4870" y="1"/>
                    <a:pt x="3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 name="Google Shape;782;p44"/>
            <p:cNvGrpSpPr/>
            <p:nvPr/>
          </p:nvGrpSpPr>
          <p:grpSpPr>
            <a:xfrm>
              <a:off x="4800325" y="2888688"/>
              <a:ext cx="121800" cy="121775"/>
              <a:chOff x="4800325" y="2888688"/>
              <a:chExt cx="121800" cy="121775"/>
            </a:xfrm>
          </p:grpSpPr>
          <p:sp>
            <p:nvSpPr>
              <p:cNvPr id="783" name="Google Shape;783;p44"/>
              <p:cNvSpPr/>
              <p:nvPr/>
            </p:nvSpPr>
            <p:spPr>
              <a:xfrm>
                <a:off x="4853700" y="2888688"/>
                <a:ext cx="14200" cy="121775"/>
              </a:xfrm>
              <a:custGeom>
                <a:avLst/>
                <a:gdLst/>
                <a:ahLst/>
                <a:cxnLst/>
                <a:rect l="l" t="t" r="r" b="b"/>
                <a:pathLst>
                  <a:path w="568" h="4871" extrusionOk="0">
                    <a:moveTo>
                      <a:pt x="301" y="0"/>
                    </a:moveTo>
                    <a:cubicBezTo>
                      <a:pt x="134" y="0"/>
                      <a:pt x="1" y="101"/>
                      <a:pt x="1" y="267"/>
                    </a:cubicBezTo>
                    <a:lnTo>
                      <a:pt x="1" y="4570"/>
                    </a:lnTo>
                    <a:cubicBezTo>
                      <a:pt x="1" y="4737"/>
                      <a:pt x="134" y="4871"/>
                      <a:pt x="301" y="4871"/>
                    </a:cubicBezTo>
                    <a:cubicBezTo>
                      <a:pt x="468" y="4871"/>
                      <a:pt x="568" y="4737"/>
                      <a:pt x="568" y="4570"/>
                    </a:cubicBezTo>
                    <a:lnTo>
                      <a:pt x="568" y="267"/>
                    </a:lnTo>
                    <a:cubicBezTo>
                      <a:pt x="568" y="101"/>
                      <a:pt x="468" y="0"/>
                      <a:pt x="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4"/>
              <p:cNvSpPr/>
              <p:nvPr/>
            </p:nvSpPr>
            <p:spPr>
              <a:xfrm>
                <a:off x="4800325" y="2942888"/>
                <a:ext cx="121800" cy="14200"/>
              </a:xfrm>
              <a:custGeom>
                <a:avLst/>
                <a:gdLst/>
                <a:ahLst/>
                <a:cxnLst/>
                <a:rect l="l" t="t" r="r" b="b"/>
                <a:pathLst>
                  <a:path w="4872" h="568" extrusionOk="0">
                    <a:moveTo>
                      <a:pt x="301" y="1"/>
                    </a:moveTo>
                    <a:cubicBezTo>
                      <a:pt x="134" y="1"/>
                      <a:pt x="1" y="101"/>
                      <a:pt x="1" y="268"/>
                    </a:cubicBezTo>
                    <a:cubicBezTo>
                      <a:pt x="1" y="434"/>
                      <a:pt x="134" y="568"/>
                      <a:pt x="301" y="568"/>
                    </a:cubicBezTo>
                    <a:lnTo>
                      <a:pt x="4604" y="568"/>
                    </a:lnTo>
                    <a:cubicBezTo>
                      <a:pt x="4704" y="568"/>
                      <a:pt x="4871" y="434"/>
                      <a:pt x="4871" y="268"/>
                    </a:cubicBezTo>
                    <a:cubicBezTo>
                      <a:pt x="4871" y="101"/>
                      <a:pt x="4738" y="1"/>
                      <a:pt x="46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44"/>
            <p:cNvGrpSpPr/>
            <p:nvPr/>
          </p:nvGrpSpPr>
          <p:grpSpPr>
            <a:xfrm>
              <a:off x="425550" y="2678538"/>
              <a:ext cx="121775" cy="122600"/>
              <a:chOff x="425550" y="2678538"/>
              <a:chExt cx="121775" cy="122600"/>
            </a:xfrm>
          </p:grpSpPr>
          <p:sp>
            <p:nvSpPr>
              <p:cNvPr id="786" name="Google Shape;786;p44"/>
              <p:cNvSpPr/>
              <p:nvPr/>
            </p:nvSpPr>
            <p:spPr>
              <a:xfrm>
                <a:off x="478925" y="2678538"/>
                <a:ext cx="15025" cy="122600"/>
              </a:xfrm>
              <a:custGeom>
                <a:avLst/>
                <a:gdLst/>
                <a:ahLst/>
                <a:cxnLst/>
                <a:rect l="l" t="t" r="r" b="b"/>
                <a:pathLst>
                  <a:path w="601" h="4904" extrusionOk="0">
                    <a:moveTo>
                      <a:pt x="267" y="0"/>
                    </a:moveTo>
                    <a:cubicBezTo>
                      <a:pt x="100" y="0"/>
                      <a:pt x="0" y="134"/>
                      <a:pt x="0" y="301"/>
                    </a:cubicBezTo>
                    <a:lnTo>
                      <a:pt x="0" y="4604"/>
                    </a:lnTo>
                    <a:cubicBezTo>
                      <a:pt x="0" y="4771"/>
                      <a:pt x="100" y="4904"/>
                      <a:pt x="267" y="4904"/>
                    </a:cubicBezTo>
                    <a:cubicBezTo>
                      <a:pt x="434" y="4904"/>
                      <a:pt x="601" y="4737"/>
                      <a:pt x="567" y="4604"/>
                    </a:cubicBezTo>
                    <a:lnTo>
                      <a:pt x="567" y="301"/>
                    </a:lnTo>
                    <a:cubicBezTo>
                      <a:pt x="567" y="134"/>
                      <a:pt x="434" y="0"/>
                      <a:pt x="2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4"/>
              <p:cNvSpPr/>
              <p:nvPr/>
            </p:nvSpPr>
            <p:spPr>
              <a:xfrm>
                <a:off x="425550" y="2731913"/>
                <a:ext cx="121775" cy="15025"/>
              </a:xfrm>
              <a:custGeom>
                <a:avLst/>
                <a:gdLst/>
                <a:ahLst/>
                <a:cxnLst/>
                <a:rect l="l" t="t" r="r" b="b"/>
                <a:pathLst>
                  <a:path w="4871" h="601" extrusionOk="0">
                    <a:moveTo>
                      <a:pt x="301" y="0"/>
                    </a:moveTo>
                    <a:cubicBezTo>
                      <a:pt x="134" y="0"/>
                      <a:pt x="0" y="134"/>
                      <a:pt x="0" y="301"/>
                    </a:cubicBezTo>
                    <a:cubicBezTo>
                      <a:pt x="0" y="467"/>
                      <a:pt x="134" y="601"/>
                      <a:pt x="301" y="601"/>
                    </a:cubicBezTo>
                    <a:lnTo>
                      <a:pt x="4570" y="601"/>
                    </a:lnTo>
                    <a:cubicBezTo>
                      <a:pt x="4737" y="601"/>
                      <a:pt x="4870" y="467"/>
                      <a:pt x="4870" y="301"/>
                    </a:cubicBezTo>
                    <a:cubicBezTo>
                      <a:pt x="4870" y="134"/>
                      <a:pt x="4737" y="0"/>
                      <a:pt x="45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4"/>
            <p:cNvGrpSpPr/>
            <p:nvPr/>
          </p:nvGrpSpPr>
          <p:grpSpPr>
            <a:xfrm>
              <a:off x="1019300" y="1628310"/>
              <a:ext cx="325284" cy="323931"/>
              <a:chOff x="1019300" y="1628310"/>
              <a:chExt cx="325284" cy="323931"/>
            </a:xfrm>
          </p:grpSpPr>
          <p:sp>
            <p:nvSpPr>
              <p:cNvPr id="789" name="Google Shape;789;p44"/>
              <p:cNvSpPr/>
              <p:nvPr/>
            </p:nvSpPr>
            <p:spPr>
              <a:xfrm>
                <a:off x="1170636" y="1628310"/>
                <a:ext cx="23917" cy="323931"/>
              </a:xfrm>
              <a:custGeom>
                <a:avLst/>
                <a:gdLst/>
                <a:ahLst/>
                <a:cxnLst/>
                <a:rect l="l" t="t" r="r" b="b"/>
                <a:pathLst>
                  <a:path w="601" h="8140" extrusionOk="0">
                    <a:moveTo>
                      <a:pt x="301" y="0"/>
                    </a:moveTo>
                    <a:cubicBezTo>
                      <a:pt x="134" y="0"/>
                      <a:pt x="0" y="134"/>
                      <a:pt x="0" y="300"/>
                    </a:cubicBezTo>
                    <a:lnTo>
                      <a:pt x="0" y="7839"/>
                    </a:lnTo>
                    <a:cubicBezTo>
                      <a:pt x="0" y="8006"/>
                      <a:pt x="134" y="8139"/>
                      <a:pt x="301" y="8139"/>
                    </a:cubicBezTo>
                    <a:cubicBezTo>
                      <a:pt x="467" y="8139"/>
                      <a:pt x="601" y="8006"/>
                      <a:pt x="601" y="7839"/>
                    </a:cubicBezTo>
                    <a:lnTo>
                      <a:pt x="601" y="300"/>
                    </a:lnTo>
                    <a:cubicBezTo>
                      <a:pt x="601" y="134"/>
                      <a:pt x="467"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1019300" y="1779607"/>
                <a:ext cx="325284" cy="23957"/>
              </a:xfrm>
              <a:custGeom>
                <a:avLst/>
                <a:gdLst/>
                <a:ahLst/>
                <a:cxnLst/>
                <a:rect l="l" t="t" r="r" b="b"/>
                <a:pathLst>
                  <a:path w="8174" h="602" extrusionOk="0">
                    <a:moveTo>
                      <a:pt x="301" y="1"/>
                    </a:moveTo>
                    <a:cubicBezTo>
                      <a:pt x="134" y="1"/>
                      <a:pt x="1" y="134"/>
                      <a:pt x="1" y="301"/>
                    </a:cubicBezTo>
                    <a:cubicBezTo>
                      <a:pt x="1" y="468"/>
                      <a:pt x="134" y="601"/>
                      <a:pt x="301" y="601"/>
                    </a:cubicBezTo>
                    <a:lnTo>
                      <a:pt x="7840" y="601"/>
                    </a:lnTo>
                    <a:cubicBezTo>
                      <a:pt x="8006" y="601"/>
                      <a:pt x="8173" y="435"/>
                      <a:pt x="8140" y="301"/>
                    </a:cubicBezTo>
                    <a:cubicBezTo>
                      <a:pt x="8140" y="134"/>
                      <a:pt x="8006" y="1"/>
                      <a:pt x="78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 name="Google Shape;791;p44"/>
            <p:cNvSpPr/>
            <p:nvPr/>
          </p:nvSpPr>
          <p:spPr>
            <a:xfrm>
              <a:off x="815438" y="4808413"/>
              <a:ext cx="203500" cy="15025"/>
            </a:xfrm>
            <a:custGeom>
              <a:avLst/>
              <a:gdLst/>
              <a:ahLst/>
              <a:cxnLst/>
              <a:rect l="l" t="t" r="r" b="b"/>
              <a:pathLst>
                <a:path w="8140" h="601" extrusionOk="0">
                  <a:moveTo>
                    <a:pt x="300" y="0"/>
                  </a:moveTo>
                  <a:cubicBezTo>
                    <a:pt x="134" y="0"/>
                    <a:pt x="0" y="134"/>
                    <a:pt x="0" y="301"/>
                  </a:cubicBezTo>
                  <a:cubicBezTo>
                    <a:pt x="0" y="467"/>
                    <a:pt x="134" y="601"/>
                    <a:pt x="300" y="601"/>
                  </a:cubicBezTo>
                  <a:lnTo>
                    <a:pt x="7839" y="601"/>
                  </a:lnTo>
                  <a:cubicBezTo>
                    <a:pt x="8006" y="601"/>
                    <a:pt x="8139" y="467"/>
                    <a:pt x="8139" y="301"/>
                  </a:cubicBezTo>
                  <a:cubicBezTo>
                    <a:pt x="8139" y="134"/>
                    <a:pt x="8006" y="0"/>
                    <a:pt x="78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591525" y="3858113"/>
              <a:ext cx="246025" cy="224375"/>
            </a:xfrm>
            <a:custGeom>
              <a:avLst/>
              <a:gdLst/>
              <a:ahLst/>
              <a:cxnLst/>
              <a:rect l="l" t="t" r="r" b="b"/>
              <a:pathLst>
                <a:path w="9841" h="8975" extrusionOk="0">
                  <a:moveTo>
                    <a:pt x="7039" y="535"/>
                  </a:moveTo>
                  <a:cubicBezTo>
                    <a:pt x="8306" y="535"/>
                    <a:pt x="9340" y="1569"/>
                    <a:pt x="9340" y="2836"/>
                  </a:cubicBezTo>
                  <a:cubicBezTo>
                    <a:pt x="9340" y="3403"/>
                    <a:pt x="9073" y="3970"/>
                    <a:pt x="8707" y="4371"/>
                  </a:cubicBezTo>
                  <a:lnTo>
                    <a:pt x="4971" y="8073"/>
                  </a:lnTo>
                  <a:lnTo>
                    <a:pt x="1368" y="4538"/>
                  </a:lnTo>
                  <a:lnTo>
                    <a:pt x="1235" y="4404"/>
                  </a:lnTo>
                  <a:cubicBezTo>
                    <a:pt x="834" y="4004"/>
                    <a:pt x="634" y="3470"/>
                    <a:pt x="634" y="2870"/>
                  </a:cubicBezTo>
                  <a:cubicBezTo>
                    <a:pt x="634" y="1635"/>
                    <a:pt x="1668" y="568"/>
                    <a:pt x="2902" y="568"/>
                  </a:cubicBezTo>
                  <a:cubicBezTo>
                    <a:pt x="3636" y="568"/>
                    <a:pt x="4303" y="902"/>
                    <a:pt x="4704" y="1469"/>
                  </a:cubicBezTo>
                  <a:lnTo>
                    <a:pt x="4971" y="1802"/>
                  </a:lnTo>
                  <a:lnTo>
                    <a:pt x="5204" y="1469"/>
                  </a:lnTo>
                  <a:cubicBezTo>
                    <a:pt x="5671" y="868"/>
                    <a:pt x="6338" y="535"/>
                    <a:pt x="7039" y="535"/>
                  </a:cubicBezTo>
                  <a:close/>
                  <a:moveTo>
                    <a:pt x="2869" y="1"/>
                  </a:moveTo>
                  <a:cubicBezTo>
                    <a:pt x="1301" y="1"/>
                    <a:pt x="0" y="1302"/>
                    <a:pt x="0" y="2870"/>
                  </a:cubicBezTo>
                  <a:cubicBezTo>
                    <a:pt x="0" y="3570"/>
                    <a:pt x="301" y="4304"/>
                    <a:pt x="801" y="4838"/>
                  </a:cubicBezTo>
                  <a:lnTo>
                    <a:pt x="4971" y="8974"/>
                  </a:lnTo>
                  <a:lnTo>
                    <a:pt x="8873" y="5005"/>
                  </a:lnTo>
                  <a:lnTo>
                    <a:pt x="9040" y="4838"/>
                  </a:lnTo>
                  <a:cubicBezTo>
                    <a:pt x="9540" y="4304"/>
                    <a:pt x="9841" y="3637"/>
                    <a:pt x="9841" y="2870"/>
                  </a:cubicBezTo>
                  <a:cubicBezTo>
                    <a:pt x="9841" y="1302"/>
                    <a:pt x="8540" y="1"/>
                    <a:pt x="6972" y="1"/>
                  </a:cubicBezTo>
                  <a:cubicBezTo>
                    <a:pt x="6171" y="1"/>
                    <a:pt x="5438" y="335"/>
                    <a:pt x="4904" y="868"/>
                  </a:cubicBezTo>
                  <a:cubicBezTo>
                    <a:pt x="4370" y="301"/>
                    <a:pt x="3670" y="1"/>
                    <a:pt x="28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2873975" y="1242763"/>
              <a:ext cx="246009" cy="222493"/>
            </a:xfrm>
            <a:custGeom>
              <a:avLst/>
              <a:gdLst/>
              <a:ahLst/>
              <a:cxnLst/>
              <a:rect l="l" t="t" r="r" b="b"/>
              <a:pathLst>
                <a:path w="15012" h="13577" extrusionOk="0">
                  <a:moveTo>
                    <a:pt x="10675" y="568"/>
                  </a:moveTo>
                  <a:cubicBezTo>
                    <a:pt x="12710" y="568"/>
                    <a:pt x="14378" y="2235"/>
                    <a:pt x="14378" y="4270"/>
                  </a:cubicBezTo>
                  <a:cubicBezTo>
                    <a:pt x="14378" y="5204"/>
                    <a:pt x="14011" y="6138"/>
                    <a:pt x="13377" y="6805"/>
                  </a:cubicBezTo>
                  <a:lnTo>
                    <a:pt x="7439" y="12676"/>
                  </a:lnTo>
                  <a:lnTo>
                    <a:pt x="1769" y="7072"/>
                  </a:lnTo>
                  <a:lnTo>
                    <a:pt x="1568" y="6839"/>
                  </a:lnTo>
                  <a:cubicBezTo>
                    <a:pt x="935" y="6138"/>
                    <a:pt x="568" y="5271"/>
                    <a:pt x="568" y="4304"/>
                  </a:cubicBezTo>
                  <a:cubicBezTo>
                    <a:pt x="568" y="2269"/>
                    <a:pt x="2236" y="601"/>
                    <a:pt x="4270" y="601"/>
                  </a:cubicBezTo>
                  <a:cubicBezTo>
                    <a:pt x="5471" y="601"/>
                    <a:pt x="6539" y="1135"/>
                    <a:pt x="7206" y="2002"/>
                  </a:cubicBezTo>
                  <a:lnTo>
                    <a:pt x="7439" y="2335"/>
                  </a:lnTo>
                  <a:lnTo>
                    <a:pt x="7706" y="2002"/>
                  </a:lnTo>
                  <a:cubicBezTo>
                    <a:pt x="8407" y="1101"/>
                    <a:pt x="9507" y="568"/>
                    <a:pt x="10675" y="568"/>
                  </a:cubicBezTo>
                  <a:close/>
                  <a:moveTo>
                    <a:pt x="4270" y="0"/>
                  </a:moveTo>
                  <a:cubicBezTo>
                    <a:pt x="1902" y="0"/>
                    <a:pt x="1" y="1935"/>
                    <a:pt x="1" y="4304"/>
                  </a:cubicBezTo>
                  <a:cubicBezTo>
                    <a:pt x="1" y="5438"/>
                    <a:pt x="401" y="6472"/>
                    <a:pt x="1168" y="7272"/>
                  </a:cubicBezTo>
                  <a:lnTo>
                    <a:pt x="7506" y="13577"/>
                  </a:lnTo>
                  <a:lnTo>
                    <a:pt x="13577" y="7506"/>
                  </a:lnTo>
                  <a:lnTo>
                    <a:pt x="13811" y="7272"/>
                  </a:lnTo>
                  <a:cubicBezTo>
                    <a:pt x="14578" y="6472"/>
                    <a:pt x="15011" y="5404"/>
                    <a:pt x="15011" y="4304"/>
                  </a:cubicBezTo>
                  <a:cubicBezTo>
                    <a:pt x="15011" y="1935"/>
                    <a:pt x="13077" y="0"/>
                    <a:pt x="10708" y="0"/>
                  </a:cubicBezTo>
                  <a:cubicBezTo>
                    <a:pt x="9441" y="0"/>
                    <a:pt x="8273" y="501"/>
                    <a:pt x="7506" y="1435"/>
                  </a:cubicBezTo>
                  <a:cubicBezTo>
                    <a:pt x="6672" y="501"/>
                    <a:pt x="5538" y="0"/>
                    <a:pt x="4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 name="Google Shape;794;p44"/>
          <p:cNvSpPr/>
          <p:nvPr/>
        </p:nvSpPr>
        <p:spPr>
          <a:xfrm>
            <a:off x="1058500" y="3789338"/>
            <a:ext cx="277725" cy="165225"/>
          </a:xfrm>
          <a:custGeom>
            <a:avLst/>
            <a:gdLst/>
            <a:ahLst/>
            <a:cxnLst/>
            <a:rect l="l" t="t" r="r" b="b"/>
            <a:pathLst>
              <a:path w="11109" h="6609" extrusionOk="0">
                <a:moveTo>
                  <a:pt x="2569" y="0"/>
                </a:moveTo>
                <a:cubicBezTo>
                  <a:pt x="2569" y="0"/>
                  <a:pt x="0" y="3403"/>
                  <a:pt x="2569" y="5437"/>
                </a:cubicBezTo>
                <a:cubicBezTo>
                  <a:pt x="3721" y="6353"/>
                  <a:pt x="5462" y="6608"/>
                  <a:pt x="7045" y="6608"/>
                </a:cubicBezTo>
                <a:cubicBezTo>
                  <a:pt x="9035" y="6608"/>
                  <a:pt x="10775" y="6205"/>
                  <a:pt x="10775" y="6205"/>
                </a:cubicBezTo>
                <a:lnTo>
                  <a:pt x="11108" y="2269"/>
                </a:lnTo>
                <a:lnTo>
                  <a:pt x="2569"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 name="Google Shape;795;p44"/>
          <p:cNvGrpSpPr/>
          <p:nvPr/>
        </p:nvGrpSpPr>
        <p:grpSpPr>
          <a:xfrm>
            <a:off x="1122700" y="1634463"/>
            <a:ext cx="1751275" cy="5946775"/>
            <a:chOff x="1122700" y="1634463"/>
            <a:chExt cx="1751275" cy="5946775"/>
          </a:xfrm>
        </p:grpSpPr>
        <p:sp>
          <p:nvSpPr>
            <p:cNvPr id="796" name="Google Shape;796;p44"/>
            <p:cNvSpPr/>
            <p:nvPr/>
          </p:nvSpPr>
          <p:spPr>
            <a:xfrm>
              <a:off x="2421975" y="3047963"/>
              <a:ext cx="323575" cy="1014925"/>
            </a:xfrm>
            <a:custGeom>
              <a:avLst/>
              <a:gdLst/>
              <a:ahLst/>
              <a:cxnLst/>
              <a:rect l="l" t="t" r="r" b="b"/>
              <a:pathLst>
                <a:path w="12943" h="40597" extrusionOk="0">
                  <a:moveTo>
                    <a:pt x="4203" y="1"/>
                  </a:moveTo>
                  <a:lnTo>
                    <a:pt x="0" y="11042"/>
                  </a:lnTo>
                  <a:lnTo>
                    <a:pt x="2602" y="39662"/>
                  </a:lnTo>
                  <a:lnTo>
                    <a:pt x="11408" y="40596"/>
                  </a:lnTo>
                  <a:cubicBezTo>
                    <a:pt x="11408" y="40596"/>
                    <a:pt x="12943" y="25986"/>
                    <a:pt x="12376" y="14745"/>
                  </a:cubicBezTo>
                  <a:cubicBezTo>
                    <a:pt x="11775" y="3537"/>
                    <a:pt x="4203" y="1"/>
                    <a:pt x="4203"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2482025" y="3052963"/>
              <a:ext cx="296050" cy="502900"/>
            </a:xfrm>
            <a:custGeom>
              <a:avLst/>
              <a:gdLst/>
              <a:ahLst/>
              <a:cxnLst/>
              <a:rect l="l" t="t" r="r" b="b"/>
              <a:pathLst>
                <a:path w="11842" h="20116" extrusionOk="0">
                  <a:moveTo>
                    <a:pt x="2635" y="1"/>
                  </a:moveTo>
                  <a:lnTo>
                    <a:pt x="0" y="20115"/>
                  </a:lnTo>
                  <a:lnTo>
                    <a:pt x="11842" y="20115"/>
                  </a:lnTo>
                  <a:cubicBezTo>
                    <a:pt x="10708" y="34"/>
                    <a:pt x="2635" y="1"/>
                    <a:pt x="26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2487025" y="4039513"/>
              <a:ext cx="221000" cy="1120150"/>
            </a:xfrm>
            <a:custGeom>
              <a:avLst/>
              <a:gdLst/>
              <a:ahLst/>
              <a:cxnLst/>
              <a:rect l="l" t="t" r="r" b="b"/>
              <a:pathLst>
                <a:path w="8840" h="44806" extrusionOk="0">
                  <a:moveTo>
                    <a:pt x="0" y="0"/>
                  </a:moveTo>
                  <a:lnTo>
                    <a:pt x="2936" y="42397"/>
                  </a:lnTo>
                  <a:cubicBezTo>
                    <a:pt x="3063" y="43739"/>
                    <a:pt x="4201" y="44805"/>
                    <a:pt x="5557" y="44805"/>
                  </a:cubicBezTo>
                  <a:cubicBezTo>
                    <a:pt x="5617" y="44805"/>
                    <a:pt x="5677" y="44803"/>
                    <a:pt x="5738" y="44799"/>
                  </a:cubicBezTo>
                  <a:cubicBezTo>
                    <a:pt x="7072" y="44732"/>
                    <a:pt x="8106" y="43598"/>
                    <a:pt x="8139" y="42264"/>
                  </a:cubicBezTo>
                  <a:lnTo>
                    <a:pt x="8840" y="934"/>
                  </a:lnTo>
                  <a:lnTo>
                    <a:pt x="0"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2517875" y="5032088"/>
              <a:ext cx="356100" cy="581675"/>
            </a:xfrm>
            <a:custGeom>
              <a:avLst/>
              <a:gdLst/>
              <a:ahLst/>
              <a:cxnLst/>
              <a:rect l="l" t="t" r="r" b="b"/>
              <a:pathLst>
                <a:path w="14244" h="23267" extrusionOk="0">
                  <a:moveTo>
                    <a:pt x="4504" y="0"/>
                  </a:moveTo>
                  <a:cubicBezTo>
                    <a:pt x="3216" y="0"/>
                    <a:pt x="2088" y="947"/>
                    <a:pt x="1935" y="2227"/>
                  </a:cubicBezTo>
                  <a:lnTo>
                    <a:pt x="1668" y="4529"/>
                  </a:lnTo>
                  <a:cubicBezTo>
                    <a:pt x="1668" y="4529"/>
                    <a:pt x="0" y="9099"/>
                    <a:pt x="2069" y="13335"/>
                  </a:cubicBezTo>
                  <a:cubicBezTo>
                    <a:pt x="3369" y="15937"/>
                    <a:pt x="3770" y="17839"/>
                    <a:pt x="3903" y="18873"/>
                  </a:cubicBezTo>
                  <a:cubicBezTo>
                    <a:pt x="4003" y="19406"/>
                    <a:pt x="4404" y="19807"/>
                    <a:pt x="4937" y="19807"/>
                  </a:cubicBezTo>
                  <a:cubicBezTo>
                    <a:pt x="5538" y="19807"/>
                    <a:pt x="6005" y="19406"/>
                    <a:pt x="6071" y="18873"/>
                  </a:cubicBezTo>
                  <a:cubicBezTo>
                    <a:pt x="6171" y="17772"/>
                    <a:pt x="6205" y="15871"/>
                    <a:pt x="5738" y="13869"/>
                  </a:cubicBezTo>
                  <a:lnTo>
                    <a:pt x="5738" y="13869"/>
                  </a:lnTo>
                  <a:lnTo>
                    <a:pt x="12676" y="22909"/>
                  </a:lnTo>
                  <a:cubicBezTo>
                    <a:pt x="12824" y="23149"/>
                    <a:pt x="13075" y="23267"/>
                    <a:pt x="13331" y="23267"/>
                  </a:cubicBezTo>
                  <a:cubicBezTo>
                    <a:pt x="13537" y="23267"/>
                    <a:pt x="13747" y="23191"/>
                    <a:pt x="13910" y="23042"/>
                  </a:cubicBezTo>
                  <a:cubicBezTo>
                    <a:pt x="14177" y="22775"/>
                    <a:pt x="14244" y="22409"/>
                    <a:pt x="14110" y="22075"/>
                  </a:cubicBezTo>
                  <a:lnTo>
                    <a:pt x="9507" y="9699"/>
                  </a:lnTo>
                  <a:cubicBezTo>
                    <a:pt x="9507" y="9699"/>
                    <a:pt x="7839" y="5230"/>
                    <a:pt x="6939" y="2061"/>
                  </a:cubicBezTo>
                  <a:cubicBezTo>
                    <a:pt x="6705" y="1027"/>
                    <a:pt x="5905" y="193"/>
                    <a:pt x="4871" y="26"/>
                  </a:cubicBezTo>
                  <a:cubicBezTo>
                    <a:pt x="4747" y="9"/>
                    <a:pt x="4625" y="0"/>
                    <a:pt x="4504"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1500475" y="3952338"/>
              <a:ext cx="1150850" cy="3628900"/>
            </a:xfrm>
            <a:custGeom>
              <a:avLst/>
              <a:gdLst/>
              <a:ahLst/>
              <a:cxnLst/>
              <a:rect l="l" t="t" r="r" b="b"/>
              <a:pathLst>
                <a:path w="46034" h="145156" extrusionOk="0">
                  <a:moveTo>
                    <a:pt x="23102" y="1"/>
                  </a:moveTo>
                  <a:cubicBezTo>
                    <a:pt x="15608" y="1"/>
                    <a:pt x="10342" y="3421"/>
                    <a:pt x="10275" y="3421"/>
                  </a:cubicBezTo>
                  <a:cubicBezTo>
                    <a:pt x="10275" y="3421"/>
                    <a:pt x="10275" y="3421"/>
                    <a:pt x="10275" y="3421"/>
                  </a:cubicBezTo>
                  <a:cubicBezTo>
                    <a:pt x="1" y="18431"/>
                    <a:pt x="3203" y="39413"/>
                    <a:pt x="3203" y="39413"/>
                  </a:cubicBezTo>
                  <a:lnTo>
                    <a:pt x="10675" y="145155"/>
                  </a:lnTo>
                  <a:lnTo>
                    <a:pt x="22383" y="145155"/>
                  </a:lnTo>
                  <a:lnTo>
                    <a:pt x="22350" y="30240"/>
                  </a:lnTo>
                  <a:lnTo>
                    <a:pt x="24185" y="29973"/>
                  </a:lnTo>
                  <a:lnTo>
                    <a:pt x="27921" y="145155"/>
                  </a:lnTo>
                  <a:lnTo>
                    <a:pt x="39629" y="145155"/>
                  </a:lnTo>
                  <a:cubicBezTo>
                    <a:pt x="39629" y="145155"/>
                    <a:pt x="41697" y="73237"/>
                    <a:pt x="43865" y="41781"/>
                  </a:cubicBezTo>
                  <a:cubicBezTo>
                    <a:pt x="46034" y="10359"/>
                    <a:pt x="35760" y="3487"/>
                    <a:pt x="35760" y="3487"/>
                  </a:cubicBezTo>
                  <a:cubicBezTo>
                    <a:pt x="31228" y="871"/>
                    <a:pt x="26882" y="1"/>
                    <a:pt x="23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1948300" y="4702488"/>
              <a:ext cx="245200" cy="12525"/>
            </a:xfrm>
            <a:custGeom>
              <a:avLst/>
              <a:gdLst/>
              <a:ahLst/>
              <a:cxnLst/>
              <a:rect l="l" t="t" r="r" b="b"/>
              <a:pathLst>
                <a:path w="9808" h="501" fill="none" extrusionOk="0">
                  <a:moveTo>
                    <a:pt x="9807" y="0"/>
                  </a:moveTo>
                  <a:lnTo>
                    <a:pt x="0" y="501"/>
                  </a:lnTo>
                </a:path>
              </a:pathLst>
            </a:custGeom>
            <a:noFill/>
            <a:ln w="75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1615550" y="2167338"/>
              <a:ext cx="904850" cy="688025"/>
            </a:xfrm>
            <a:custGeom>
              <a:avLst/>
              <a:gdLst/>
              <a:ahLst/>
              <a:cxnLst/>
              <a:rect l="l" t="t" r="r" b="b"/>
              <a:pathLst>
                <a:path w="36194" h="27521" extrusionOk="0">
                  <a:moveTo>
                    <a:pt x="18114" y="0"/>
                  </a:moveTo>
                  <a:cubicBezTo>
                    <a:pt x="8107" y="0"/>
                    <a:pt x="1" y="6405"/>
                    <a:pt x="1" y="14377"/>
                  </a:cubicBezTo>
                  <a:cubicBezTo>
                    <a:pt x="1" y="22350"/>
                    <a:pt x="8107" y="27520"/>
                    <a:pt x="18114" y="27520"/>
                  </a:cubicBezTo>
                  <a:cubicBezTo>
                    <a:pt x="28121" y="27520"/>
                    <a:pt x="36193" y="22350"/>
                    <a:pt x="36193" y="14377"/>
                  </a:cubicBezTo>
                  <a:cubicBezTo>
                    <a:pt x="36193" y="6405"/>
                    <a:pt x="28121" y="0"/>
                    <a:pt x="18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2298550" y="2310863"/>
              <a:ext cx="176450" cy="177175"/>
            </a:xfrm>
            <a:custGeom>
              <a:avLst/>
              <a:gdLst/>
              <a:ahLst/>
              <a:cxnLst/>
              <a:rect l="l" t="t" r="r" b="b"/>
              <a:pathLst>
                <a:path w="7058" h="7087" extrusionOk="0">
                  <a:moveTo>
                    <a:pt x="3412" y="0"/>
                  </a:moveTo>
                  <a:cubicBezTo>
                    <a:pt x="2436" y="0"/>
                    <a:pt x="1635" y="631"/>
                    <a:pt x="1635" y="631"/>
                  </a:cubicBezTo>
                  <a:lnTo>
                    <a:pt x="0" y="6335"/>
                  </a:lnTo>
                  <a:cubicBezTo>
                    <a:pt x="683" y="6861"/>
                    <a:pt x="1384" y="7086"/>
                    <a:pt x="2054" y="7086"/>
                  </a:cubicBezTo>
                  <a:cubicBezTo>
                    <a:pt x="4823" y="7086"/>
                    <a:pt x="7057" y="3241"/>
                    <a:pt x="5204" y="931"/>
                  </a:cubicBezTo>
                  <a:cubicBezTo>
                    <a:pt x="4633" y="223"/>
                    <a:pt x="3991" y="0"/>
                    <a:pt x="3412"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2331075" y="2364988"/>
              <a:ext cx="60075" cy="61725"/>
            </a:xfrm>
            <a:custGeom>
              <a:avLst/>
              <a:gdLst/>
              <a:ahLst/>
              <a:cxnLst/>
              <a:rect l="l" t="t" r="r" b="b"/>
              <a:pathLst>
                <a:path w="2403" h="2469" fill="none" extrusionOk="0">
                  <a:moveTo>
                    <a:pt x="2402" y="367"/>
                  </a:moveTo>
                  <a:cubicBezTo>
                    <a:pt x="2402" y="367"/>
                    <a:pt x="1235" y="0"/>
                    <a:pt x="0" y="2469"/>
                  </a:cubicBezTo>
                </a:path>
              </a:pathLst>
            </a:custGeom>
            <a:noFill/>
            <a:ln w="75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1650950" y="2310863"/>
              <a:ext cx="176450" cy="177175"/>
            </a:xfrm>
            <a:custGeom>
              <a:avLst/>
              <a:gdLst/>
              <a:ahLst/>
              <a:cxnLst/>
              <a:rect l="l" t="t" r="r" b="b"/>
              <a:pathLst>
                <a:path w="7058" h="7087" extrusionOk="0">
                  <a:moveTo>
                    <a:pt x="3646" y="0"/>
                  </a:moveTo>
                  <a:cubicBezTo>
                    <a:pt x="3067" y="0"/>
                    <a:pt x="2426" y="223"/>
                    <a:pt x="1854" y="931"/>
                  </a:cubicBezTo>
                  <a:cubicBezTo>
                    <a:pt x="1" y="3241"/>
                    <a:pt x="2235" y="7086"/>
                    <a:pt x="5004" y="7086"/>
                  </a:cubicBezTo>
                  <a:cubicBezTo>
                    <a:pt x="5674" y="7086"/>
                    <a:pt x="6375" y="6861"/>
                    <a:pt x="7058" y="6335"/>
                  </a:cubicBezTo>
                  <a:lnTo>
                    <a:pt x="5423" y="631"/>
                  </a:lnTo>
                  <a:cubicBezTo>
                    <a:pt x="5423" y="631"/>
                    <a:pt x="4622" y="0"/>
                    <a:pt x="3646"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1734825" y="2364988"/>
              <a:ext cx="60050" cy="61725"/>
            </a:xfrm>
            <a:custGeom>
              <a:avLst/>
              <a:gdLst/>
              <a:ahLst/>
              <a:cxnLst/>
              <a:rect l="l" t="t" r="r" b="b"/>
              <a:pathLst>
                <a:path w="2402" h="2469" fill="none" extrusionOk="0">
                  <a:moveTo>
                    <a:pt x="0" y="367"/>
                  </a:moveTo>
                  <a:cubicBezTo>
                    <a:pt x="0" y="367"/>
                    <a:pt x="1168" y="0"/>
                    <a:pt x="2402" y="2469"/>
                  </a:cubicBezTo>
                </a:path>
              </a:pathLst>
            </a:custGeom>
            <a:noFill/>
            <a:ln w="75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4"/>
            <p:cNvSpPr/>
            <p:nvPr/>
          </p:nvSpPr>
          <p:spPr>
            <a:xfrm>
              <a:off x="1731475" y="1846263"/>
              <a:ext cx="658825" cy="642150"/>
            </a:xfrm>
            <a:custGeom>
              <a:avLst/>
              <a:gdLst/>
              <a:ahLst/>
              <a:cxnLst/>
              <a:rect l="l" t="t" r="r" b="b"/>
              <a:pathLst>
                <a:path w="26353" h="25686" extrusionOk="0">
                  <a:moveTo>
                    <a:pt x="13177" y="1"/>
                  </a:moveTo>
                  <a:cubicBezTo>
                    <a:pt x="5905" y="1"/>
                    <a:pt x="1" y="5738"/>
                    <a:pt x="1" y="12843"/>
                  </a:cubicBezTo>
                  <a:cubicBezTo>
                    <a:pt x="1" y="19915"/>
                    <a:pt x="5905" y="25686"/>
                    <a:pt x="13177" y="25686"/>
                  </a:cubicBezTo>
                  <a:cubicBezTo>
                    <a:pt x="20449" y="25686"/>
                    <a:pt x="26353" y="19915"/>
                    <a:pt x="26353" y="12843"/>
                  </a:cubicBezTo>
                  <a:cubicBezTo>
                    <a:pt x="26353" y="5738"/>
                    <a:pt x="20449" y="1"/>
                    <a:pt x="131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1931625" y="2614313"/>
              <a:ext cx="265200" cy="343625"/>
            </a:xfrm>
            <a:custGeom>
              <a:avLst/>
              <a:gdLst/>
              <a:ahLst/>
              <a:cxnLst/>
              <a:rect l="l" t="t" r="r" b="b"/>
              <a:pathLst>
                <a:path w="10608" h="13745" extrusionOk="0">
                  <a:moveTo>
                    <a:pt x="1968" y="1"/>
                  </a:moveTo>
                  <a:lnTo>
                    <a:pt x="0" y="13744"/>
                  </a:lnTo>
                  <a:lnTo>
                    <a:pt x="10608" y="13744"/>
                  </a:lnTo>
                  <a:lnTo>
                    <a:pt x="9340" y="134"/>
                  </a:lnTo>
                  <a:lnTo>
                    <a:pt x="1968" y="1"/>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1956650" y="2614313"/>
              <a:ext cx="191825" cy="165975"/>
            </a:xfrm>
            <a:custGeom>
              <a:avLst/>
              <a:gdLst/>
              <a:ahLst/>
              <a:cxnLst/>
              <a:rect l="l" t="t" r="r" b="b"/>
              <a:pathLst>
                <a:path w="7673" h="6639" extrusionOk="0">
                  <a:moveTo>
                    <a:pt x="967" y="1"/>
                  </a:moveTo>
                  <a:lnTo>
                    <a:pt x="0" y="6639"/>
                  </a:lnTo>
                  <a:cubicBezTo>
                    <a:pt x="0" y="6639"/>
                    <a:pt x="7372" y="1202"/>
                    <a:pt x="7672" y="1035"/>
                  </a:cubicBezTo>
                  <a:lnTo>
                    <a:pt x="967" y="1"/>
                  </a:lnTo>
                  <a:close/>
                </a:path>
              </a:pathLst>
            </a:custGeom>
            <a:solidFill>
              <a:srgbClr val="AC5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4"/>
            <p:cNvSpPr/>
            <p:nvPr/>
          </p:nvSpPr>
          <p:spPr>
            <a:xfrm>
              <a:off x="1745650" y="1942188"/>
              <a:ext cx="606300" cy="718850"/>
            </a:xfrm>
            <a:custGeom>
              <a:avLst/>
              <a:gdLst/>
              <a:ahLst/>
              <a:cxnLst/>
              <a:rect l="l" t="t" r="r" b="b"/>
              <a:pathLst>
                <a:path w="24252" h="28754" extrusionOk="0">
                  <a:moveTo>
                    <a:pt x="12710" y="0"/>
                  </a:moveTo>
                  <a:cubicBezTo>
                    <a:pt x="1468" y="0"/>
                    <a:pt x="1402" y="8906"/>
                    <a:pt x="1402" y="8906"/>
                  </a:cubicBezTo>
                  <a:cubicBezTo>
                    <a:pt x="1402" y="8906"/>
                    <a:pt x="1" y="28754"/>
                    <a:pt x="13077" y="28754"/>
                  </a:cubicBezTo>
                  <a:cubicBezTo>
                    <a:pt x="24151" y="28754"/>
                    <a:pt x="24251" y="8906"/>
                    <a:pt x="24251" y="8906"/>
                  </a:cubicBezTo>
                  <a:cubicBezTo>
                    <a:pt x="24251" y="8906"/>
                    <a:pt x="22950" y="0"/>
                    <a:pt x="12710"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4"/>
            <p:cNvSpPr/>
            <p:nvPr/>
          </p:nvSpPr>
          <p:spPr>
            <a:xfrm>
              <a:off x="2160125" y="2299938"/>
              <a:ext cx="47550" cy="48375"/>
            </a:xfrm>
            <a:custGeom>
              <a:avLst/>
              <a:gdLst/>
              <a:ahLst/>
              <a:cxnLst/>
              <a:rect l="l" t="t" r="r" b="b"/>
              <a:pathLst>
                <a:path w="1902" h="1935" extrusionOk="0">
                  <a:moveTo>
                    <a:pt x="934" y="0"/>
                  </a:moveTo>
                  <a:cubicBezTo>
                    <a:pt x="434" y="0"/>
                    <a:pt x="0" y="434"/>
                    <a:pt x="0" y="968"/>
                  </a:cubicBezTo>
                  <a:cubicBezTo>
                    <a:pt x="0" y="1501"/>
                    <a:pt x="434" y="1935"/>
                    <a:pt x="934" y="1935"/>
                  </a:cubicBezTo>
                  <a:cubicBezTo>
                    <a:pt x="1468" y="1935"/>
                    <a:pt x="1902" y="1501"/>
                    <a:pt x="1902" y="968"/>
                  </a:cubicBezTo>
                  <a:cubicBezTo>
                    <a:pt x="1902" y="434"/>
                    <a:pt x="1468" y="0"/>
                    <a:pt x="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4"/>
            <p:cNvSpPr/>
            <p:nvPr/>
          </p:nvSpPr>
          <p:spPr>
            <a:xfrm>
              <a:off x="1922450" y="2299938"/>
              <a:ext cx="47550" cy="48375"/>
            </a:xfrm>
            <a:custGeom>
              <a:avLst/>
              <a:gdLst/>
              <a:ahLst/>
              <a:cxnLst/>
              <a:rect l="l" t="t" r="r" b="b"/>
              <a:pathLst>
                <a:path w="1902" h="1935" extrusionOk="0">
                  <a:moveTo>
                    <a:pt x="968" y="0"/>
                  </a:moveTo>
                  <a:cubicBezTo>
                    <a:pt x="434" y="0"/>
                    <a:pt x="0" y="434"/>
                    <a:pt x="0" y="968"/>
                  </a:cubicBezTo>
                  <a:cubicBezTo>
                    <a:pt x="0" y="1501"/>
                    <a:pt x="434" y="1935"/>
                    <a:pt x="968" y="1935"/>
                  </a:cubicBezTo>
                  <a:cubicBezTo>
                    <a:pt x="1468" y="1935"/>
                    <a:pt x="1902" y="1501"/>
                    <a:pt x="1902" y="968"/>
                  </a:cubicBezTo>
                  <a:cubicBezTo>
                    <a:pt x="1902" y="434"/>
                    <a:pt x="146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2053375" y="2377488"/>
              <a:ext cx="28375" cy="45900"/>
            </a:xfrm>
            <a:custGeom>
              <a:avLst/>
              <a:gdLst/>
              <a:ahLst/>
              <a:cxnLst/>
              <a:rect l="l" t="t" r="r" b="b"/>
              <a:pathLst>
                <a:path w="1135" h="1836" fill="none" extrusionOk="0">
                  <a:moveTo>
                    <a:pt x="1135" y="0"/>
                  </a:moveTo>
                  <a:lnTo>
                    <a:pt x="1135" y="1835"/>
                  </a:lnTo>
                  <a:lnTo>
                    <a:pt x="0" y="1835"/>
                  </a:lnTo>
                </a:path>
              </a:pathLst>
            </a:custGeom>
            <a:noFill/>
            <a:ln w="75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1864075" y="2173063"/>
              <a:ext cx="151800" cy="47675"/>
            </a:xfrm>
            <a:custGeom>
              <a:avLst/>
              <a:gdLst/>
              <a:ahLst/>
              <a:cxnLst/>
              <a:rect l="l" t="t" r="r" b="b"/>
              <a:pathLst>
                <a:path w="6072" h="1907" extrusionOk="0">
                  <a:moveTo>
                    <a:pt x="3938" y="1"/>
                  </a:moveTo>
                  <a:cubicBezTo>
                    <a:pt x="3862" y="1"/>
                    <a:pt x="3784" y="2"/>
                    <a:pt x="3703" y="5"/>
                  </a:cubicBezTo>
                  <a:cubicBezTo>
                    <a:pt x="2235" y="38"/>
                    <a:pt x="668" y="772"/>
                    <a:pt x="234" y="1039"/>
                  </a:cubicBezTo>
                  <a:cubicBezTo>
                    <a:pt x="34" y="1172"/>
                    <a:pt x="0" y="1439"/>
                    <a:pt x="167" y="1606"/>
                  </a:cubicBezTo>
                  <a:cubicBezTo>
                    <a:pt x="321" y="1786"/>
                    <a:pt x="614" y="1907"/>
                    <a:pt x="909" y="1907"/>
                  </a:cubicBezTo>
                  <a:cubicBezTo>
                    <a:pt x="996" y="1907"/>
                    <a:pt x="1084" y="1896"/>
                    <a:pt x="1168" y="1873"/>
                  </a:cubicBezTo>
                  <a:cubicBezTo>
                    <a:pt x="1835" y="1773"/>
                    <a:pt x="3303" y="1506"/>
                    <a:pt x="4504" y="1506"/>
                  </a:cubicBezTo>
                  <a:cubicBezTo>
                    <a:pt x="6071" y="1473"/>
                    <a:pt x="5805" y="672"/>
                    <a:pt x="5805" y="672"/>
                  </a:cubicBezTo>
                  <a:cubicBezTo>
                    <a:pt x="5805" y="672"/>
                    <a:pt x="5591" y="1"/>
                    <a:pt x="3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2121750" y="2173138"/>
              <a:ext cx="151800" cy="47600"/>
            </a:xfrm>
            <a:custGeom>
              <a:avLst/>
              <a:gdLst/>
              <a:ahLst/>
              <a:cxnLst/>
              <a:rect l="l" t="t" r="r" b="b"/>
              <a:pathLst>
                <a:path w="6072" h="1904" extrusionOk="0">
                  <a:moveTo>
                    <a:pt x="2244" y="1"/>
                  </a:moveTo>
                  <a:cubicBezTo>
                    <a:pt x="522" y="1"/>
                    <a:pt x="268" y="669"/>
                    <a:pt x="268" y="669"/>
                  </a:cubicBezTo>
                  <a:cubicBezTo>
                    <a:pt x="268" y="669"/>
                    <a:pt x="1" y="1470"/>
                    <a:pt x="1569" y="1503"/>
                  </a:cubicBezTo>
                  <a:cubicBezTo>
                    <a:pt x="2769" y="1503"/>
                    <a:pt x="4237" y="1770"/>
                    <a:pt x="4904" y="1870"/>
                  </a:cubicBezTo>
                  <a:cubicBezTo>
                    <a:pt x="4988" y="1893"/>
                    <a:pt x="5076" y="1904"/>
                    <a:pt x="5164" y="1904"/>
                  </a:cubicBezTo>
                  <a:cubicBezTo>
                    <a:pt x="5458" y="1904"/>
                    <a:pt x="5751" y="1783"/>
                    <a:pt x="5905" y="1603"/>
                  </a:cubicBezTo>
                  <a:cubicBezTo>
                    <a:pt x="6072" y="1436"/>
                    <a:pt x="6038" y="1169"/>
                    <a:pt x="5838" y="1036"/>
                  </a:cubicBezTo>
                  <a:cubicBezTo>
                    <a:pt x="5405" y="769"/>
                    <a:pt x="3837" y="35"/>
                    <a:pt x="2369" y="2"/>
                  </a:cubicBezTo>
                  <a:cubicBezTo>
                    <a:pt x="2326" y="1"/>
                    <a:pt x="2285" y="1"/>
                    <a:pt x="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1990825" y="2477563"/>
              <a:ext cx="149300" cy="48400"/>
            </a:xfrm>
            <a:custGeom>
              <a:avLst/>
              <a:gdLst/>
              <a:ahLst/>
              <a:cxnLst/>
              <a:rect l="l" t="t" r="r" b="b"/>
              <a:pathLst>
                <a:path w="5972" h="1936" extrusionOk="0">
                  <a:moveTo>
                    <a:pt x="1" y="0"/>
                  </a:moveTo>
                  <a:cubicBezTo>
                    <a:pt x="1" y="0"/>
                    <a:pt x="935" y="1935"/>
                    <a:pt x="3170" y="1935"/>
                  </a:cubicBezTo>
                  <a:cubicBezTo>
                    <a:pt x="3189" y="1935"/>
                    <a:pt x="3209" y="1935"/>
                    <a:pt x="3228" y="1935"/>
                  </a:cubicBezTo>
                  <a:cubicBezTo>
                    <a:pt x="5512" y="1935"/>
                    <a:pt x="5972" y="0"/>
                    <a:pt x="59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2097575" y="2214863"/>
              <a:ext cx="231025" cy="231875"/>
            </a:xfrm>
            <a:custGeom>
              <a:avLst/>
              <a:gdLst/>
              <a:ahLst/>
              <a:cxnLst/>
              <a:rect l="l" t="t" r="r" b="b"/>
              <a:pathLst>
                <a:path w="9241" h="9275" fill="none" extrusionOk="0">
                  <a:moveTo>
                    <a:pt x="9240" y="4637"/>
                  </a:moveTo>
                  <a:cubicBezTo>
                    <a:pt x="9240" y="7173"/>
                    <a:pt x="7172" y="9274"/>
                    <a:pt x="4604" y="9274"/>
                  </a:cubicBezTo>
                  <a:cubicBezTo>
                    <a:pt x="2069" y="9274"/>
                    <a:pt x="0" y="7173"/>
                    <a:pt x="0" y="4637"/>
                  </a:cubicBezTo>
                  <a:cubicBezTo>
                    <a:pt x="0" y="2069"/>
                    <a:pt x="2069" y="1"/>
                    <a:pt x="4604" y="1"/>
                  </a:cubicBezTo>
                  <a:cubicBezTo>
                    <a:pt x="7172" y="1"/>
                    <a:pt x="9240" y="2069"/>
                    <a:pt x="9240" y="4637"/>
                  </a:cubicBezTo>
                  <a:close/>
                </a:path>
              </a:pathLst>
            </a:custGeom>
            <a:solidFill>
              <a:schemeClr val="accent5"/>
            </a:solidFill>
            <a:ln w="12500"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1807375" y="2214863"/>
              <a:ext cx="231850" cy="231875"/>
            </a:xfrm>
            <a:custGeom>
              <a:avLst/>
              <a:gdLst/>
              <a:ahLst/>
              <a:cxnLst/>
              <a:rect l="l" t="t" r="r" b="b"/>
              <a:pathLst>
                <a:path w="9274" h="9275" fill="none" extrusionOk="0">
                  <a:moveTo>
                    <a:pt x="9273" y="4637"/>
                  </a:moveTo>
                  <a:cubicBezTo>
                    <a:pt x="9273" y="7173"/>
                    <a:pt x="7205" y="9274"/>
                    <a:pt x="4637" y="9274"/>
                  </a:cubicBezTo>
                  <a:cubicBezTo>
                    <a:pt x="2068" y="9274"/>
                    <a:pt x="0" y="7173"/>
                    <a:pt x="0" y="4637"/>
                  </a:cubicBezTo>
                  <a:cubicBezTo>
                    <a:pt x="0" y="2069"/>
                    <a:pt x="2068" y="1"/>
                    <a:pt x="4637" y="1"/>
                  </a:cubicBezTo>
                  <a:cubicBezTo>
                    <a:pt x="7205" y="1"/>
                    <a:pt x="9273" y="2069"/>
                    <a:pt x="9273" y="4637"/>
                  </a:cubicBezTo>
                  <a:close/>
                </a:path>
              </a:pathLst>
            </a:custGeom>
            <a:solidFill>
              <a:schemeClr val="accent5"/>
            </a:solidFill>
            <a:ln w="12500"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2039200" y="2306613"/>
              <a:ext cx="58400" cy="24200"/>
            </a:xfrm>
            <a:custGeom>
              <a:avLst/>
              <a:gdLst/>
              <a:ahLst/>
              <a:cxnLst/>
              <a:rect l="l" t="t" r="r" b="b"/>
              <a:pathLst>
                <a:path w="2336" h="968" fill="none" extrusionOk="0">
                  <a:moveTo>
                    <a:pt x="0" y="967"/>
                  </a:moveTo>
                  <a:cubicBezTo>
                    <a:pt x="1068" y="0"/>
                    <a:pt x="2335" y="967"/>
                    <a:pt x="2335" y="967"/>
                  </a:cubicBezTo>
                </a:path>
              </a:pathLst>
            </a:custGeom>
            <a:solidFill>
              <a:schemeClr val="accent5"/>
            </a:solidFill>
            <a:ln w="12500"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2063375" y="1903463"/>
              <a:ext cx="314425" cy="260425"/>
            </a:xfrm>
            <a:custGeom>
              <a:avLst/>
              <a:gdLst/>
              <a:ahLst/>
              <a:cxnLst/>
              <a:rect l="l" t="t" r="r" b="b"/>
              <a:pathLst>
                <a:path w="12577" h="10417" extrusionOk="0">
                  <a:moveTo>
                    <a:pt x="3467" y="1"/>
                  </a:moveTo>
                  <a:cubicBezTo>
                    <a:pt x="1356" y="1"/>
                    <a:pt x="1" y="1549"/>
                    <a:pt x="1" y="1549"/>
                  </a:cubicBezTo>
                  <a:cubicBezTo>
                    <a:pt x="307" y="9283"/>
                    <a:pt x="6465" y="10417"/>
                    <a:pt x="10048" y="10417"/>
                  </a:cubicBezTo>
                  <a:cubicBezTo>
                    <a:pt x="11533" y="10417"/>
                    <a:pt x="12576" y="10222"/>
                    <a:pt x="12576" y="10222"/>
                  </a:cubicBezTo>
                  <a:cubicBezTo>
                    <a:pt x="9155" y="1950"/>
                    <a:pt x="5836" y="1"/>
                    <a:pt x="34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1764825" y="1903463"/>
              <a:ext cx="314825" cy="260425"/>
            </a:xfrm>
            <a:custGeom>
              <a:avLst/>
              <a:gdLst/>
              <a:ahLst/>
              <a:cxnLst/>
              <a:rect l="l" t="t" r="r" b="b"/>
              <a:pathLst>
                <a:path w="12593" h="10417" extrusionOk="0">
                  <a:moveTo>
                    <a:pt x="9123" y="1"/>
                  </a:moveTo>
                  <a:cubicBezTo>
                    <a:pt x="6751" y="1"/>
                    <a:pt x="3423" y="1950"/>
                    <a:pt x="1" y="10222"/>
                  </a:cubicBezTo>
                  <a:cubicBezTo>
                    <a:pt x="1" y="10222"/>
                    <a:pt x="1044" y="10417"/>
                    <a:pt x="2530" y="10417"/>
                  </a:cubicBezTo>
                  <a:cubicBezTo>
                    <a:pt x="6113" y="10417"/>
                    <a:pt x="12270" y="9283"/>
                    <a:pt x="12577" y="1549"/>
                  </a:cubicBezTo>
                  <a:cubicBezTo>
                    <a:pt x="12592" y="1549"/>
                    <a:pt x="11238" y="1"/>
                    <a:pt x="9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1557175" y="2957913"/>
              <a:ext cx="1045775" cy="1437700"/>
            </a:xfrm>
            <a:custGeom>
              <a:avLst/>
              <a:gdLst/>
              <a:ahLst/>
              <a:cxnLst/>
              <a:rect l="l" t="t" r="r" b="b"/>
              <a:pathLst>
                <a:path w="41831" h="57508" extrusionOk="0">
                  <a:moveTo>
                    <a:pt x="14978" y="0"/>
                  </a:moveTo>
                  <a:lnTo>
                    <a:pt x="468" y="3403"/>
                  </a:lnTo>
                  <a:cubicBezTo>
                    <a:pt x="468" y="3403"/>
                    <a:pt x="4638" y="30622"/>
                    <a:pt x="6506" y="38127"/>
                  </a:cubicBezTo>
                  <a:cubicBezTo>
                    <a:pt x="7073" y="40296"/>
                    <a:pt x="1" y="57475"/>
                    <a:pt x="1" y="57475"/>
                  </a:cubicBezTo>
                  <a:lnTo>
                    <a:pt x="41631" y="57508"/>
                  </a:lnTo>
                  <a:cubicBezTo>
                    <a:pt x="41831" y="56474"/>
                    <a:pt x="34492" y="39462"/>
                    <a:pt x="34692" y="38294"/>
                  </a:cubicBezTo>
                  <a:cubicBezTo>
                    <a:pt x="37127" y="24851"/>
                    <a:pt x="39629" y="3803"/>
                    <a:pt x="39629" y="3803"/>
                  </a:cubicBezTo>
                  <a:lnTo>
                    <a:pt x="255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1931625" y="2939563"/>
              <a:ext cx="265200" cy="309400"/>
            </a:xfrm>
            <a:custGeom>
              <a:avLst/>
              <a:gdLst/>
              <a:ahLst/>
              <a:cxnLst/>
              <a:rect l="l" t="t" r="r" b="b"/>
              <a:pathLst>
                <a:path w="10608" h="12376" extrusionOk="0">
                  <a:moveTo>
                    <a:pt x="5104" y="0"/>
                  </a:moveTo>
                  <a:lnTo>
                    <a:pt x="0" y="734"/>
                  </a:lnTo>
                  <a:lnTo>
                    <a:pt x="5471" y="12376"/>
                  </a:lnTo>
                  <a:lnTo>
                    <a:pt x="10608" y="734"/>
                  </a:lnTo>
                  <a:lnTo>
                    <a:pt x="5104"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2068375" y="2963738"/>
              <a:ext cx="224350" cy="285225"/>
            </a:xfrm>
            <a:custGeom>
              <a:avLst/>
              <a:gdLst/>
              <a:ahLst/>
              <a:cxnLst/>
              <a:rect l="l" t="t" r="r" b="b"/>
              <a:pathLst>
                <a:path w="8974" h="11409" fill="none" extrusionOk="0">
                  <a:moveTo>
                    <a:pt x="5371" y="1"/>
                  </a:moveTo>
                  <a:lnTo>
                    <a:pt x="8974" y="3170"/>
                  </a:lnTo>
                  <a:lnTo>
                    <a:pt x="1" y="11409"/>
                  </a:lnTo>
                </a:path>
              </a:pathLst>
            </a:custGeom>
            <a:noFill/>
            <a:ln w="158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1839900" y="2966238"/>
              <a:ext cx="228500" cy="282725"/>
            </a:xfrm>
            <a:custGeom>
              <a:avLst/>
              <a:gdLst/>
              <a:ahLst/>
              <a:cxnLst/>
              <a:rect l="l" t="t" r="r" b="b"/>
              <a:pathLst>
                <a:path w="9140" h="11309" fill="none" extrusionOk="0">
                  <a:moveTo>
                    <a:pt x="3436" y="1"/>
                  </a:moveTo>
                  <a:lnTo>
                    <a:pt x="0" y="3070"/>
                  </a:lnTo>
                  <a:lnTo>
                    <a:pt x="9140" y="11309"/>
                  </a:lnTo>
                </a:path>
              </a:pathLst>
            </a:custGeom>
            <a:noFill/>
            <a:ln w="158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4"/>
            <p:cNvSpPr/>
            <p:nvPr/>
          </p:nvSpPr>
          <p:spPr>
            <a:xfrm>
              <a:off x="1708950" y="2986263"/>
              <a:ext cx="98450" cy="388625"/>
            </a:xfrm>
            <a:custGeom>
              <a:avLst/>
              <a:gdLst/>
              <a:ahLst/>
              <a:cxnLst/>
              <a:rect l="l" t="t" r="r" b="b"/>
              <a:pathLst>
                <a:path w="3938" h="15545" fill="none" extrusionOk="0">
                  <a:moveTo>
                    <a:pt x="3937" y="0"/>
                  </a:moveTo>
                  <a:cubicBezTo>
                    <a:pt x="3937" y="0"/>
                    <a:pt x="1" y="2669"/>
                    <a:pt x="1836" y="15545"/>
                  </a:cubicBezTo>
                </a:path>
              </a:pathLst>
            </a:custGeom>
            <a:solidFill>
              <a:schemeClr val="dk1"/>
            </a:solidFill>
            <a:ln w="15850" cap="rnd" cmpd="sng">
              <a:solidFill>
                <a:srgbClr val="1E0A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4"/>
            <p:cNvSpPr/>
            <p:nvPr/>
          </p:nvSpPr>
          <p:spPr>
            <a:xfrm>
              <a:off x="1680600" y="3328163"/>
              <a:ext cx="147650" cy="147625"/>
            </a:xfrm>
            <a:custGeom>
              <a:avLst/>
              <a:gdLst/>
              <a:ahLst/>
              <a:cxnLst/>
              <a:rect l="l" t="t" r="r" b="b"/>
              <a:pathLst>
                <a:path w="5906" h="5905" extrusionOk="0">
                  <a:moveTo>
                    <a:pt x="2936" y="1"/>
                  </a:moveTo>
                  <a:cubicBezTo>
                    <a:pt x="1302" y="1"/>
                    <a:pt x="1" y="1335"/>
                    <a:pt x="1" y="2969"/>
                  </a:cubicBezTo>
                  <a:cubicBezTo>
                    <a:pt x="1" y="4604"/>
                    <a:pt x="1302" y="5905"/>
                    <a:pt x="2936" y="5905"/>
                  </a:cubicBezTo>
                  <a:cubicBezTo>
                    <a:pt x="4604" y="5905"/>
                    <a:pt x="5905" y="4604"/>
                    <a:pt x="5905" y="2969"/>
                  </a:cubicBezTo>
                  <a:cubicBezTo>
                    <a:pt x="5905" y="1335"/>
                    <a:pt x="4604" y="1"/>
                    <a:pt x="2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1712300" y="3360688"/>
              <a:ext cx="83425" cy="83425"/>
            </a:xfrm>
            <a:custGeom>
              <a:avLst/>
              <a:gdLst/>
              <a:ahLst/>
              <a:cxnLst/>
              <a:rect l="l" t="t" r="r" b="b"/>
              <a:pathLst>
                <a:path w="3337" h="3337" extrusionOk="0">
                  <a:moveTo>
                    <a:pt x="1668" y="1"/>
                  </a:moveTo>
                  <a:cubicBezTo>
                    <a:pt x="768" y="1"/>
                    <a:pt x="0" y="734"/>
                    <a:pt x="0" y="1668"/>
                  </a:cubicBezTo>
                  <a:cubicBezTo>
                    <a:pt x="0" y="2569"/>
                    <a:pt x="768" y="3336"/>
                    <a:pt x="1668" y="3336"/>
                  </a:cubicBezTo>
                  <a:cubicBezTo>
                    <a:pt x="2602" y="3336"/>
                    <a:pt x="3336" y="2569"/>
                    <a:pt x="3336" y="1668"/>
                  </a:cubicBezTo>
                  <a:cubicBezTo>
                    <a:pt x="3336" y="734"/>
                    <a:pt x="2602" y="1"/>
                    <a:pt x="16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2331900" y="2994588"/>
              <a:ext cx="90925" cy="335275"/>
            </a:xfrm>
            <a:custGeom>
              <a:avLst/>
              <a:gdLst/>
              <a:ahLst/>
              <a:cxnLst/>
              <a:rect l="l" t="t" r="r" b="b"/>
              <a:pathLst>
                <a:path w="3637" h="13411" fill="none" extrusionOk="0">
                  <a:moveTo>
                    <a:pt x="1" y="1"/>
                  </a:moveTo>
                  <a:cubicBezTo>
                    <a:pt x="1" y="1"/>
                    <a:pt x="3637" y="4371"/>
                    <a:pt x="1135" y="13410"/>
                  </a:cubicBezTo>
                </a:path>
              </a:pathLst>
            </a:custGeom>
            <a:solidFill>
              <a:schemeClr val="dk1"/>
            </a:solidFill>
            <a:ln w="15850" cap="rnd" cmpd="sng">
              <a:solidFill>
                <a:srgbClr val="1E0A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2241850" y="3600038"/>
              <a:ext cx="145950" cy="182650"/>
            </a:xfrm>
            <a:custGeom>
              <a:avLst/>
              <a:gdLst/>
              <a:ahLst/>
              <a:cxnLst/>
              <a:rect l="l" t="t" r="r" b="b"/>
              <a:pathLst>
                <a:path w="5838" h="7306" extrusionOk="0">
                  <a:moveTo>
                    <a:pt x="5271" y="0"/>
                  </a:moveTo>
                  <a:cubicBezTo>
                    <a:pt x="4403" y="2135"/>
                    <a:pt x="3403" y="4470"/>
                    <a:pt x="2802" y="5838"/>
                  </a:cubicBezTo>
                  <a:cubicBezTo>
                    <a:pt x="2572" y="6348"/>
                    <a:pt x="2069" y="6664"/>
                    <a:pt x="1546" y="6664"/>
                  </a:cubicBezTo>
                  <a:cubicBezTo>
                    <a:pt x="1386" y="6664"/>
                    <a:pt x="1224" y="6634"/>
                    <a:pt x="1068" y="6572"/>
                  </a:cubicBezTo>
                  <a:lnTo>
                    <a:pt x="501" y="6338"/>
                  </a:lnTo>
                  <a:cubicBezTo>
                    <a:pt x="457" y="6321"/>
                    <a:pt x="414" y="6312"/>
                    <a:pt x="373" y="6312"/>
                  </a:cubicBezTo>
                  <a:cubicBezTo>
                    <a:pt x="254" y="6312"/>
                    <a:pt x="150" y="6381"/>
                    <a:pt x="100" y="6505"/>
                  </a:cubicBezTo>
                  <a:cubicBezTo>
                    <a:pt x="0" y="6672"/>
                    <a:pt x="100" y="6838"/>
                    <a:pt x="267" y="6938"/>
                  </a:cubicBezTo>
                  <a:lnTo>
                    <a:pt x="801" y="7139"/>
                  </a:lnTo>
                  <a:cubicBezTo>
                    <a:pt x="1068" y="7272"/>
                    <a:pt x="1301" y="7305"/>
                    <a:pt x="1568" y="7305"/>
                  </a:cubicBezTo>
                  <a:cubicBezTo>
                    <a:pt x="2369" y="7305"/>
                    <a:pt x="3069" y="6838"/>
                    <a:pt x="3403" y="6105"/>
                  </a:cubicBezTo>
                  <a:cubicBezTo>
                    <a:pt x="3970" y="4737"/>
                    <a:pt x="4937" y="2435"/>
                    <a:pt x="5838" y="267"/>
                  </a:cubicBezTo>
                  <a:cubicBezTo>
                    <a:pt x="5638" y="167"/>
                    <a:pt x="5471" y="100"/>
                    <a:pt x="5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2063375" y="3499963"/>
              <a:ext cx="85925" cy="223325"/>
            </a:xfrm>
            <a:custGeom>
              <a:avLst/>
              <a:gdLst/>
              <a:ahLst/>
              <a:cxnLst/>
              <a:rect l="l" t="t" r="r" b="b"/>
              <a:pathLst>
                <a:path w="3437" h="8933" extrusionOk="0">
                  <a:moveTo>
                    <a:pt x="2869" y="0"/>
                  </a:moveTo>
                  <a:lnTo>
                    <a:pt x="401" y="5905"/>
                  </a:lnTo>
                  <a:cubicBezTo>
                    <a:pt x="1" y="6905"/>
                    <a:pt x="434" y="8073"/>
                    <a:pt x="1435" y="8506"/>
                  </a:cubicBezTo>
                  <a:lnTo>
                    <a:pt x="2336" y="8907"/>
                  </a:lnTo>
                  <a:cubicBezTo>
                    <a:pt x="2379" y="8924"/>
                    <a:pt x="2422" y="8932"/>
                    <a:pt x="2463" y="8932"/>
                  </a:cubicBezTo>
                  <a:cubicBezTo>
                    <a:pt x="2582" y="8932"/>
                    <a:pt x="2687" y="8864"/>
                    <a:pt x="2736" y="8740"/>
                  </a:cubicBezTo>
                  <a:cubicBezTo>
                    <a:pt x="2836" y="8573"/>
                    <a:pt x="2736" y="8406"/>
                    <a:pt x="2569" y="8306"/>
                  </a:cubicBezTo>
                  <a:lnTo>
                    <a:pt x="1702" y="7939"/>
                  </a:lnTo>
                  <a:cubicBezTo>
                    <a:pt x="1368" y="7773"/>
                    <a:pt x="1102" y="7506"/>
                    <a:pt x="1001" y="7172"/>
                  </a:cubicBezTo>
                  <a:cubicBezTo>
                    <a:pt x="868" y="6839"/>
                    <a:pt x="868" y="6472"/>
                    <a:pt x="1001" y="6138"/>
                  </a:cubicBezTo>
                  <a:lnTo>
                    <a:pt x="3437" y="267"/>
                  </a:lnTo>
                  <a:cubicBezTo>
                    <a:pt x="3236" y="167"/>
                    <a:pt x="3070" y="100"/>
                    <a:pt x="2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2135925" y="3312538"/>
              <a:ext cx="325275" cy="295025"/>
            </a:xfrm>
            <a:custGeom>
              <a:avLst/>
              <a:gdLst/>
              <a:ahLst/>
              <a:cxnLst/>
              <a:rect l="l" t="t" r="r" b="b"/>
              <a:pathLst>
                <a:path w="13011" h="11801" extrusionOk="0">
                  <a:moveTo>
                    <a:pt x="6772" y="0"/>
                  </a:moveTo>
                  <a:cubicBezTo>
                    <a:pt x="6063" y="0"/>
                    <a:pt x="5355" y="142"/>
                    <a:pt x="4671" y="426"/>
                  </a:cubicBezTo>
                  <a:cubicBezTo>
                    <a:pt x="3303" y="959"/>
                    <a:pt x="2269" y="2060"/>
                    <a:pt x="1669" y="3394"/>
                  </a:cubicBezTo>
                  <a:lnTo>
                    <a:pt x="1" y="7497"/>
                  </a:lnTo>
                  <a:cubicBezTo>
                    <a:pt x="201" y="7597"/>
                    <a:pt x="368" y="7664"/>
                    <a:pt x="568" y="7764"/>
                  </a:cubicBezTo>
                  <a:lnTo>
                    <a:pt x="2302" y="3661"/>
                  </a:lnTo>
                  <a:cubicBezTo>
                    <a:pt x="2803" y="2460"/>
                    <a:pt x="3703" y="1526"/>
                    <a:pt x="4904" y="1059"/>
                  </a:cubicBezTo>
                  <a:cubicBezTo>
                    <a:pt x="5521" y="809"/>
                    <a:pt x="6147" y="684"/>
                    <a:pt x="6772" y="684"/>
                  </a:cubicBezTo>
                  <a:cubicBezTo>
                    <a:pt x="7398" y="684"/>
                    <a:pt x="8023" y="809"/>
                    <a:pt x="8640" y="1059"/>
                  </a:cubicBezTo>
                  <a:cubicBezTo>
                    <a:pt x="11075" y="2093"/>
                    <a:pt x="12276" y="4929"/>
                    <a:pt x="11276" y="7364"/>
                  </a:cubicBezTo>
                  <a:cubicBezTo>
                    <a:pt x="10942" y="8131"/>
                    <a:pt x="10275" y="9766"/>
                    <a:pt x="9508" y="11567"/>
                  </a:cubicBezTo>
                  <a:cubicBezTo>
                    <a:pt x="9708" y="11634"/>
                    <a:pt x="9875" y="11734"/>
                    <a:pt x="10108" y="11800"/>
                  </a:cubicBezTo>
                  <a:cubicBezTo>
                    <a:pt x="10842" y="9966"/>
                    <a:pt x="11542" y="8331"/>
                    <a:pt x="11843" y="7597"/>
                  </a:cubicBezTo>
                  <a:cubicBezTo>
                    <a:pt x="13010" y="4795"/>
                    <a:pt x="11676" y="1593"/>
                    <a:pt x="8874" y="426"/>
                  </a:cubicBezTo>
                  <a:cubicBezTo>
                    <a:pt x="8190" y="142"/>
                    <a:pt x="7481" y="0"/>
                    <a:pt x="6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2213500" y="3735513"/>
              <a:ext cx="60900" cy="54300"/>
            </a:xfrm>
            <a:custGeom>
              <a:avLst/>
              <a:gdLst/>
              <a:ahLst/>
              <a:cxnLst/>
              <a:rect l="l" t="t" r="r" b="b"/>
              <a:pathLst>
                <a:path w="2436" h="2172" extrusionOk="0">
                  <a:moveTo>
                    <a:pt x="1212" y="1"/>
                  </a:moveTo>
                  <a:cubicBezTo>
                    <a:pt x="781" y="1"/>
                    <a:pt x="376" y="258"/>
                    <a:pt x="200" y="686"/>
                  </a:cubicBezTo>
                  <a:cubicBezTo>
                    <a:pt x="0" y="1219"/>
                    <a:pt x="234" y="1853"/>
                    <a:pt x="801" y="2087"/>
                  </a:cubicBezTo>
                  <a:cubicBezTo>
                    <a:pt x="941" y="2144"/>
                    <a:pt x="1086" y="2171"/>
                    <a:pt x="1227" y="2171"/>
                  </a:cubicBezTo>
                  <a:cubicBezTo>
                    <a:pt x="1655" y="2171"/>
                    <a:pt x="2051" y="1921"/>
                    <a:pt x="2202" y="1519"/>
                  </a:cubicBezTo>
                  <a:cubicBezTo>
                    <a:pt x="2435" y="952"/>
                    <a:pt x="2202" y="319"/>
                    <a:pt x="1635" y="85"/>
                  </a:cubicBezTo>
                  <a:cubicBezTo>
                    <a:pt x="1495" y="28"/>
                    <a:pt x="1352" y="1"/>
                    <a:pt x="1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4"/>
            <p:cNvSpPr/>
            <p:nvPr/>
          </p:nvSpPr>
          <p:spPr>
            <a:xfrm>
              <a:off x="2110075" y="3692963"/>
              <a:ext cx="61750" cy="54300"/>
            </a:xfrm>
            <a:custGeom>
              <a:avLst/>
              <a:gdLst/>
              <a:ahLst/>
              <a:cxnLst/>
              <a:rect l="l" t="t" r="r" b="b"/>
              <a:pathLst>
                <a:path w="2470" h="2172" extrusionOk="0">
                  <a:moveTo>
                    <a:pt x="1242" y="1"/>
                  </a:moveTo>
                  <a:cubicBezTo>
                    <a:pt x="812" y="1"/>
                    <a:pt x="410" y="251"/>
                    <a:pt x="234" y="653"/>
                  </a:cubicBezTo>
                  <a:cubicBezTo>
                    <a:pt x="1" y="1220"/>
                    <a:pt x="268" y="1854"/>
                    <a:pt x="835" y="2087"/>
                  </a:cubicBezTo>
                  <a:cubicBezTo>
                    <a:pt x="966" y="2145"/>
                    <a:pt x="1103" y="2172"/>
                    <a:pt x="1238" y="2172"/>
                  </a:cubicBezTo>
                  <a:cubicBezTo>
                    <a:pt x="1655" y="2172"/>
                    <a:pt x="2059" y="1915"/>
                    <a:pt x="2236" y="1487"/>
                  </a:cubicBezTo>
                  <a:cubicBezTo>
                    <a:pt x="2469" y="953"/>
                    <a:pt x="2202" y="319"/>
                    <a:pt x="1669" y="86"/>
                  </a:cubicBezTo>
                  <a:cubicBezTo>
                    <a:pt x="1528" y="28"/>
                    <a:pt x="1384"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4"/>
            <p:cNvSpPr/>
            <p:nvPr/>
          </p:nvSpPr>
          <p:spPr>
            <a:xfrm>
              <a:off x="1122700" y="3189738"/>
              <a:ext cx="474550" cy="655500"/>
            </a:xfrm>
            <a:custGeom>
              <a:avLst/>
              <a:gdLst/>
              <a:ahLst/>
              <a:cxnLst/>
              <a:rect l="l" t="t" r="r" b="b"/>
              <a:pathLst>
                <a:path w="18982" h="26220" extrusionOk="0">
                  <a:moveTo>
                    <a:pt x="14511" y="0"/>
                  </a:moveTo>
                  <a:lnTo>
                    <a:pt x="9308" y="2002"/>
                  </a:lnTo>
                  <a:cubicBezTo>
                    <a:pt x="4671" y="12242"/>
                    <a:pt x="1" y="23918"/>
                    <a:pt x="1" y="23918"/>
                  </a:cubicBezTo>
                  <a:lnTo>
                    <a:pt x="8540" y="26219"/>
                  </a:lnTo>
                  <a:lnTo>
                    <a:pt x="18981" y="10741"/>
                  </a:lnTo>
                  <a:lnTo>
                    <a:pt x="14511"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1276975" y="3042963"/>
              <a:ext cx="369475" cy="512900"/>
            </a:xfrm>
            <a:custGeom>
              <a:avLst/>
              <a:gdLst/>
              <a:ahLst/>
              <a:cxnLst/>
              <a:rect l="l" t="t" r="r" b="b"/>
              <a:pathLst>
                <a:path w="14779" h="20516" extrusionOk="0">
                  <a:moveTo>
                    <a:pt x="11676" y="1"/>
                  </a:moveTo>
                  <a:cubicBezTo>
                    <a:pt x="3370" y="1902"/>
                    <a:pt x="1" y="15545"/>
                    <a:pt x="1" y="15545"/>
                  </a:cubicBezTo>
                  <a:lnTo>
                    <a:pt x="12143" y="20515"/>
                  </a:lnTo>
                  <a:lnTo>
                    <a:pt x="14778" y="17513"/>
                  </a:lnTo>
                  <a:lnTo>
                    <a:pt x="116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4"/>
            <p:cNvSpPr/>
            <p:nvPr/>
          </p:nvSpPr>
          <p:spPr>
            <a:xfrm>
              <a:off x="1122700" y="3847713"/>
              <a:ext cx="591300" cy="697175"/>
            </a:xfrm>
            <a:custGeom>
              <a:avLst/>
              <a:gdLst/>
              <a:ahLst/>
              <a:cxnLst/>
              <a:rect l="l" t="t" r="r" b="b"/>
              <a:pathLst>
                <a:path w="23652" h="27887" extrusionOk="0">
                  <a:moveTo>
                    <a:pt x="8607" y="0"/>
                  </a:moveTo>
                  <a:lnTo>
                    <a:pt x="1" y="3102"/>
                  </a:lnTo>
                  <a:lnTo>
                    <a:pt x="21616" y="27887"/>
                  </a:lnTo>
                  <a:lnTo>
                    <a:pt x="23651" y="21916"/>
                  </a:lnTo>
                  <a:lnTo>
                    <a:pt x="8607"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4"/>
            <p:cNvSpPr/>
            <p:nvPr/>
          </p:nvSpPr>
          <p:spPr>
            <a:xfrm>
              <a:off x="1618075" y="4395588"/>
              <a:ext cx="141775" cy="312750"/>
            </a:xfrm>
            <a:custGeom>
              <a:avLst/>
              <a:gdLst/>
              <a:ahLst/>
              <a:cxnLst/>
              <a:rect l="l" t="t" r="r" b="b"/>
              <a:pathLst>
                <a:path w="5671" h="12510" extrusionOk="0">
                  <a:moveTo>
                    <a:pt x="3836" y="1"/>
                  </a:moveTo>
                  <a:lnTo>
                    <a:pt x="0" y="3337"/>
                  </a:lnTo>
                  <a:lnTo>
                    <a:pt x="867" y="12510"/>
                  </a:lnTo>
                  <a:lnTo>
                    <a:pt x="5671" y="1168"/>
                  </a:lnTo>
                  <a:lnTo>
                    <a:pt x="3836" y="1"/>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1791525" y="1634463"/>
              <a:ext cx="541250" cy="347775"/>
            </a:xfrm>
            <a:custGeom>
              <a:avLst/>
              <a:gdLst/>
              <a:ahLst/>
              <a:cxnLst/>
              <a:rect l="l" t="t" r="r" b="b"/>
              <a:pathLst>
                <a:path w="21650" h="13911" extrusionOk="0">
                  <a:moveTo>
                    <a:pt x="10837" y="0"/>
                  </a:moveTo>
                  <a:cubicBezTo>
                    <a:pt x="7230" y="0"/>
                    <a:pt x="3620" y="801"/>
                    <a:pt x="0" y="2402"/>
                  </a:cubicBezTo>
                  <a:lnTo>
                    <a:pt x="0" y="13910"/>
                  </a:lnTo>
                  <a:cubicBezTo>
                    <a:pt x="3626" y="12601"/>
                    <a:pt x="7251" y="11934"/>
                    <a:pt x="10881" y="11934"/>
                  </a:cubicBezTo>
                  <a:cubicBezTo>
                    <a:pt x="14465" y="11934"/>
                    <a:pt x="18053" y="12584"/>
                    <a:pt x="21649" y="13910"/>
                  </a:cubicBezTo>
                  <a:lnTo>
                    <a:pt x="21649" y="2402"/>
                  </a:lnTo>
                  <a:cubicBezTo>
                    <a:pt x="18047" y="801"/>
                    <a:pt x="14444" y="0"/>
                    <a:pt x="10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1728975" y="1716813"/>
              <a:ext cx="666325" cy="265425"/>
            </a:xfrm>
            <a:custGeom>
              <a:avLst/>
              <a:gdLst/>
              <a:ahLst/>
              <a:cxnLst/>
              <a:rect l="l" t="t" r="r" b="b"/>
              <a:pathLst>
                <a:path w="26653" h="10617" extrusionOk="0">
                  <a:moveTo>
                    <a:pt x="13339" y="0"/>
                  </a:moveTo>
                  <a:cubicBezTo>
                    <a:pt x="8823" y="0"/>
                    <a:pt x="4304" y="759"/>
                    <a:pt x="1" y="2277"/>
                  </a:cubicBezTo>
                  <a:lnTo>
                    <a:pt x="2502" y="10616"/>
                  </a:lnTo>
                  <a:cubicBezTo>
                    <a:pt x="6021" y="9816"/>
                    <a:pt x="9657" y="9415"/>
                    <a:pt x="13302" y="9415"/>
                  </a:cubicBezTo>
                  <a:cubicBezTo>
                    <a:pt x="16946" y="9415"/>
                    <a:pt x="20599" y="9816"/>
                    <a:pt x="24151" y="10616"/>
                  </a:cubicBezTo>
                  <a:lnTo>
                    <a:pt x="26653" y="2277"/>
                  </a:lnTo>
                  <a:cubicBezTo>
                    <a:pt x="22367" y="759"/>
                    <a:pt x="17855" y="0"/>
                    <a:pt x="13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2039200" y="1772063"/>
              <a:ext cx="46725" cy="128450"/>
            </a:xfrm>
            <a:custGeom>
              <a:avLst/>
              <a:gdLst/>
              <a:ahLst/>
              <a:cxnLst/>
              <a:rect l="l" t="t" r="r" b="b"/>
              <a:pathLst>
                <a:path w="1869" h="5138" extrusionOk="0">
                  <a:moveTo>
                    <a:pt x="0" y="0"/>
                  </a:moveTo>
                  <a:lnTo>
                    <a:pt x="0" y="5137"/>
                  </a:lnTo>
                  <a:lnTo>
                    <a:pt x="1868" y="5137"/>
                  </a:lnTo>
                  <a:lnTo>
                    <a:pt x="1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4"/>
            <p:cNvSpPr/>
            <p:nvPr/>
          </p:nvSpPr>
          <p:spPr>
            <a:xfrm>
              <a:off x="1998325" y="1812088"/>
              <a:ext cx="128450" cy="47550"/>
            </a:xfrm>
            <a:custGeom>
              <a:avLst/>
              <a:gdLst/>
              <a:ahLst/>
              <a:cxnLst/>
              <a:rect l="l" t="t" r="r" b="b"/>
              <a:pathLst>
                <a:path w="5138" h="1902" extrusionOk="0">
                  <a:moveTo>
                    <a:pt x="1" y="0"/>
                  </a:moveTo>
                  <a:lnTo>
                    <a:pt x="1" y="1902"/>
                  </a:lnTo>
                  <a:lnTo>
                    <a:pt x="5138" y="1902"/>
                  </a:lnTo>
                  <a:lnTo>
                    <a:pt x="5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44"/>
          <p:cNvGrpSpPr/>
          <p:nvPr/>
        </p:nvGrpSpPr>
        <p:grpSpPr>
          <a:xfrm>
            <a:off x="3006275" y="2982891"/>
            <a:ext cx="1276494" cy="1387772"/>
            <a:chOff x="2814750" y="2122313"/>
            <a:chExt cx="1702900" cy="1851350"/>
          </a:xfrm>
        </p:grpSpPr>
        <p:sp>
          <p:nvSpPr>
            <p:cNvPr id="844" name="Google Shape;844;p44"/>
            <p:cNvSpPr/>
            <p:nvPr/>
          </p:nvSpPr>
          <p:spPr>
            <a:xfrm>
              <a:off x="2814750" y="2122313"/>
              <a:ext cx="1702900" cy="1851350"/>
            </a:xfrm>
            <a:custGeom>
              <a:avLst/>
              <a:gdLst/>
              <a:ahLst/>
              <a:cxnLst/>
              <a:rect l="l" t="t" r="r" b="b"/>
              <a:pathLst>
                <a:path w="68116" h="74054" extrusionOk="0">
                  <a:moveTo>
                    <a:pt x="34058" y="0"/>
                  </a:moveTo>
                  <a:cubicBezTo>
                    <a:pt x="27253" y="5504"/>
                    <a:pt x="18647" y="8740"/>
                    <a:pt x="9240" y="8740"/>
                  </a:cubicBezTo>
                  <a:cubicBezTo>
                    <a:pt x="6205" y="8740"/>
                    <a:pt x="3236" y="8373"/>
                    <a:pt x="367" y="7739"/>
                  </a:cubicBezTo>
                  <a:cubicBezTo>
                    <a:pt x="134" y="10141"/>
                    <a:pt x="1" y="12509"/>
                    <a:pt x="1" y="14911"/>
                  </a:cubicBezTo>
                  <a:cubicBezTo>
                    <a:pt x="1" y="39428"/>
                    <a:pt x="13510" y="61077"/>
                    <a:pt x="34058" y="74053"/>
                  </a:cubicBezTo>
                  <a:cubicBezTo>
                    <a:pt x="54673" y="61077"/>
                    <a:pt x="68116" y="39428"/>
                    <a:pt x="68116" y="14911"/>
                  </a:cubicBezTo>
                  <a:cubicBezTo>
                    <a:pt x="68116" y="12509"/>
                    <a:pt x="68016" y="10074"/>
                    <a:pt x="67749" y="7739"/>
                  </a:cubicBezTo>
                  <a:cubicBezTo>
                    <a:pt x="64914" y="8373"/>
                    <a:pt x="61911" y="8740"/>
                    <a:pt x="58876" y="8740"/>
                  </a:cubicBezTo>
                  <a:cubicBezTo>
                    <a:pt x="49436" y="8740"/>
                    <a:pt x="40863" y="5471"/>
                    <a:pt x="340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2954025" y="2336613"/>
              <a:ext cx="1424375" cy="1486925"/>
            </a:xfrm>
            <a:custGeom>
              <a:avLst/>
              <a:gdLst/>
              <a:ahLst/>
              <a:cxnLst/>
              <a:rect l="l" t="t" r="r" b="b"/>
              <a:pathLst>
                <a:path w="56975" h="59477" extrusionOk="0">
                  <a:moveTo>
                    <a:pt x="28487" y="1"/>
                  </a:moveTo>
                  <a:cubicBezTo>
                    <a:pt x="20570" y="4895"/>
                    <a:pt x="11371" y="7546"/>
                    <a:pt x="1980" y="7546"/>
                  </a:cubicBezTo>
                  <a:cubicBezTo>
                    <a:pt x="1321" y="7546"/>
                    <a:pt x="661" y="7533"/>
                    <a:pt x="0" y="7506"/>
                  </a:cubicBezTo>
                  <a:lnTo>
                    <a:pt x="0" y="7506"/>
                  </a:lnTo>
                  <a:cubicBezTo>
                    <a:pt x="467" y="27788"/>
                    <a:pt x="10941" y="46801"/>
                    <a:pt x="28487" y="59477"/>
                  </a:cubicBezTo>
                  <a:cubicBezTo>
                    <a:pt x="46000" y="46801"/>
                    <a:pt x="56507" y="27754"/>
                    <a:pt x="56974" y="7506"/>
                  </a:cubicBezTo>
                  <a:lnTo>
                    <a:pt x="56974" y="7506"/>
                  </a:lnTo>
                  <a:cubicBezTo>
                    <a:pt x="56316" y="7533"/>
                    <a:pt x="55658" y="7546"/>
                    <a:pt x="55000" y="7546"/>
                  </a:cubicBezTo>
                  <a:cubicBezTo>
                    <a:pt x="45632" y="7546"/>
                    <a:pt x="36404" y="4895"/>
                    <a:pt x="28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3001550" y="2381663"/>
              <a:ext cx="1330150" cy="1396025"/>
            </a:xfrm>
            <a:custGeom>
              <a:avLst/>
              <a:gdLst/>
              <a:ahLst/>
              <a:cxnLst/>
              <a:rect l="l" t="t" r="r" b="b"/>
              <a:pathLst>
                <a:path w="53206" h="55841" extrusionOk="0">
                  <a:moveTo>
                    <a:pt x="26586" y="0"/>
                  </a:moveTo>
                  <a:cubicBezTo>
                    <a:pt x="19229" y="4595"/>
                    <a:pt x="10658" y="7080"/>
                    <a:pt x="1949" y="7080"/>
                  </a:cubicBezTo>
                  <a:cubicBezTo>
                    <a:pt x="1300" y="7080"/>
                    <a:pt x="651" y="7066"/>
                    <a:pt x="1" y="7039"/>
                  </a:cubicBezTo>
                  <a:lnTo>
                    <a:pt x="1" y="7039"/>
                  </a:lnTo>
                  <a:cubicBezTo>
                    <a:pt x="401" y="26052"/>
                    <a:pt x="10208" y="43965"/>
                    <a:pt x="26586" y="55840"/>
                  </a:cubicBezTo>
                  <a:cubicBezTo>
                    <a:pt x="42965" y="43898"/>
                    <a:pt x="52772" y="26052"/>
                    <a:pt x="53205" y="7039"/>
                  </a:cubicBezTo>
                  <a:lnTo>
                    <a:pt x="53205" y="7039"/>
                  </a:lnTo>
                  <a:cubicBezTo>
                    <a:pt x="52551" y="7066"/>
                    <a:pt x="51897" y="7080"/>
                    <a:pt x="51244" y="7080"/>
                  </a:cubicBezTo>
                  <a:cubicBezTo>
                    <a:pt x="42490" y="7080"/>
                    <a:pt x="33975" y="4595"/>
                    <a:pt x="265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4"/>
            <p:cNvSpPr/>
            <p:nvPr/>
          </p:nvSpPr>
          <p:spPr>
            <a:xfrm>
              <a:off x="3206700" y="2739413"/>
              <a:ext cx="919000" cy="616300"/>
            </a:xfrm>
            <a:custGeom>
              <a:avLst/>
              <a:gdLst/>
              <a:ahLst/>
              <a:cxnLst/>
              <a:rect l="l" t="t" r="r" b="b"/>
              <a:pathLst>
                <a:path w="36760" h="24652" fill="none" extrusionOk="0">
                  <a:moveTo>
                    <a:pt x="0" y="11542"/>
                  </a:moveTo>
                  <a:lnTo>
                    <a:pt x="6238" y="11542"/>
                  </a:lnTo>
                  <a:lnTo>
                    <a:pt x="10975" y="1"/>
                  </a:lnTo>
                  <a:lnTo>
                    <a:pt x="17346" y="24651"/>
                  </a:lnTo>
                  <a:lnTo>
                    <a:pt x="24251" y="2969"/>
                  </a:lnTo>
                  <a:lnTo>
                    <a:pt x="26186" y="10975"/>
                  </a:lnTo>
                  <a:lnTo>
                    <a:pt x="36760" y="10975"/>
                  </a:lnTo>
                </a:path>
              </a:pathLst>
            </a:custGeom>
            <a:solidFill>
              <a:schemeClr val="lt1"/>
            </a:solidFill>
            <a:ln w="283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 name="Google Shape;848;p44"/>
          <p:cNvSpPr txBox="1">
            <a:spLocks noGrp="1"/>
          </p:cNvSpPr>
          <p:nvPr>
            <p:ph type="subTitle" idx="1"/>
          </p:nvPr>
        </p:nvSpPr>
        <p:spPr>
          <a:xfrm>
            <a:off x="1030500" y="83000"/>
            <a:ext cx="3457800" cy="225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a:t>WEB DESIGN MK PLAN FOR A HEALTH CARE CENTER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2"/>
        <p:cNvGrpSpPr/>
        <p:nvPr/>
      </p:nvGrpSpPr>
      <p:grpSpPr>
        <a:xfrm>
          <a:off x="0" y="0"/>
          <a:ext cx="0" cy="0"/>
          <a:chOff x="0" y="0"/>
          <a:chExt cx="0" cy="0"/>
        </a:xfrm>
      </p:grpSpPr>
      <p:grpSp>
        <p:nvGrpSpPr>
          <p:cNvPr id="853" name="Google Shape;853;p45"/>
          <p:cNvGrpSpPr/>
          <p:nvPr/>
        </p:nvGrpSpPr>
        <p:grpSpPr>
          <a:xfrm>
            <a:off x="714175" y="2961875"/>
            <a:ext cx="3624300" cy="421500"/>
            <a:chOff x="714175" y="2961875"/>
            <a:chExt cx="3624300" cy="421500"/>
          </a:xfrm>
        </p:grpSpPr>
        <p:sp>
          <p:nvSpPr>
            <p:cNvPr id="854" name="Google Shape;854;p45"/>
            <p:cNvSpPr/>
            <p:nvPr/>
          </p:nvSpPr>
          <p:spPr>
            <a:xfrm>
              <a:off x="714175" y="2961875"/>
              <a:ext cx="3624300" cy="4215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 name="Google Shape;855;p45"/>
            <p:cNvGrpSpPr/>
            <p:nvPr/>
          </p:nvGrpSpPr>
          <p:grpSpPr>
            <a:xfrm flipH="1">
              <a:off x="885025" y="3102263"/>
              <a:ext cx="575950" cy="140700"/>
              <a:chOff x="8416025" y="66500"/>
              <a:chExt cx="575950" cy="140700"/>
            </a:xfrm>
          </p:grpSpPr>
          <p:sp>
            <p:nvSpPr>
              <p:cNvPr id="856" name="Google Shape;856;p45"/>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5"/>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5"/>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9" name="Google Shape;859;p45"/>
          <p:cNvSpPr/>
          <p:nvPr/>
        </p:nvSpPr>
        <p:spPr>
          <a:xfrm>
            <a:off x="714175" y="3383375"/>
            <a:ext cx="3624300" cy="12246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 name="Google Shape;860;p45"/>
          <p:cNvGrpSpPr/>
          <p:nvPr/>
        </p:nvGrpSpPr>
        <p:grpSpPr>
          <a:xfrm>
            <a:off x="1821025" y="2613650"/>
            <a:ext cx="3624375" cy="1854500"/>
            <a:chOff x="1821025" y="2613650"/>
            <a:chExt cx="3624375" cy="1854500"/>
          </a:xfrm>
        </p:grpSpPr>
        <p:grpSp>
          <p:nvGrpSpPr>
            <p:cNvPr id="861" name="Google Shape;861;p45"/>
            <p:cNvGrpSpPr/>
            <p:nvPr/>
          </p:nvGrpSpPr>
          <p:grpSpPr>
            <a:xfrm>
              <a:off x="1821025" y="2613650"/>
              <a:ext cx="158475" cy="160125"/>
              <a:chOff x="4453600" y="764325"/>
              <a:chExt cx="158475" cy="160125"/>
            </a:xfrm>
          </p:grpSpPr>
          <p:sp>
            <p:nvSpPr>
              <p:cNvPr id="862" name="Google Shape;862;p45"/>
              <p:cNvSpPr/>
              <p:nvPr/>
            </p:nvSpPr>
            <p:spPr>
              <a:xfrm>
                <a:off x="4523650" y="764325"/>
                <a:ext cx="19200" cy="160125"/>
              </a:xfrm>
              <a:custGeom>
                <a:avLst/>
                <a:gdLst/>
                <a:ahLst/>
                <a:cxnLst/>
                <a:rect l="l" t="t" r="r" b="b"/>
                <a:pathLst>
                  <a:path w="768" h="6405" extrusionOk="0">
                    <a:moveTo>
                      <a:pt x="367" y="0"/>
                    </a:moveTo>
                    <a:cubicBezTo>
                      <a:pt x="167" y="0"/>
                      <a:pt x="0" y="167"/>
                      <a:pt x="0" y="401"/>
                    </a:cubicBezTo>
                    <a:lnTo>
                      <a:pt x="0" y="6005"/>
                    </a:lnTo>
                    <a:cubicBezTo>
                      <a:pt x="0" y="6205"/>
                      <a:pt x="167" y="6405"/>
                      <a:pt x="367" y="6405"/>
                    </a:cubicBezTo>
                    <a:cubicBezTo>
                      <a:pt x="601" y="6405"/>
                      <a:pt x="768" y="6238"/>
                      <a:pt x="734" y="5971"/>
                    </a:cubicBezTo>
                    <a:lnTo>
                      <a:pt x="734" y="401"/>
                    </a:lnTo>
                    <a:cubicBezTo>
                      <a:pt x="734" y="167"/>
                      <a:pt x="568" y="0"/>
                      <a:pt x="3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5"/>
              <p:cNvSpPr/>
              <p:nvPr/>
            </p:nvSpPr>
            <p:spPr>
              <a:xfrm>
                <a:off x="4453600" y="835200"/>
                <a:ext cx="158475" cy="19200"/>
              </a:xfrm>
              <a:custGeom>
                <a:avLst/>
                <a:gdLst/>
                <a:ahLst/>
                <a:cxnLst/>
                <a:rect l="l" t="t" r="r" b="b"/>
                <a:pathLst>
                  <a:path w="6339" h="768" extrusionOk="0">
                    <a:moveTo>
                      <a:pt x="367" y="1"/>
                    </a:moveTo>
                    <a:cubicBezTo>
                      <a:pt x="167" y="1"/>
                      <a:pt x="0" y="168"/>
                      <a:pt x="0" y="401"/>
                    </a:cubicBezTo>
                    <a:cubicBezTo>
                      <a:pt x="0" y="601"/>
                      <a:pt x="167" y="768"/>
                      <a:pt x="367" y="768"/>
                    </a:cubicBezTo>
                    <a:lnTo>
                      <a:pt x="6005" y="768"/>
                    </a:lnTo>
                    <a:cubicBezTo>
                      <a:pt x="6205" y="768"/>
                      <a:pt x="6338" y="601"/>
                      <a:pt x="6338" y="401"/>
                    </a:cubicBezTo>
                    <a:cubicBezTo>
                      <a:pt x="6338" y="168"/>
                      <a:pt x="6172" y="1"/>
                      <a:pt x="59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45"/>
            <p:cNvGrpSpPr/>
            <p:nvPr/>
          </p:nvGrpSpPr>
          <p:grpSpPr>
            <a:xfrm>
              <a:off x="5178525" y="4202100"/>
              <a:ext cx="266875" cy="266050"/>
              <a:chOff x="5008300" y="4720725"/>
              <a:chExt cx="266875" cy="266050"/>
            </a:xfrm>
          </p:grpSpPr>
          <p:sp>
            <p:nvSpPr>
              <p:cNvPr id="865" name="Google Shape;865;p45"/>
              <p:cNvSpPr/>
              <p:nvPr/>
            </p:nvSpPr>
            <p:spPr>
              <a:xfrm>
                <a:off x="5132550" y="4720725"/>
                <a:ext cx="19200" cy="266050"/>
              </a:xfrm>
              <a:custGeom>
                <a:avLst/>
                <a:gdLst/>
                <a:ahLst/>
                <a:cxnLst/>
                <a:rect l="l" t="t" r="r" b="b"/>
                <a:pathLst>
                  <a:path w="768" h="10642" extrusionOk="0">
                    <a:moveTo>
                      <a:pt x="367" y="0"/>
                    </a:moveTo>
                    <a:cubicBezTo>
                      <a:pt x="167" y="0"/>
                      <a:pt x="0" y="167"/>
                      <a:pt x="0" y="367"/>
                    </a:cubicBezTo>
                    <a:lnTo>
                      <a:pt x="0" y="10274"/>
                    </a:lnTo>
                    <a:cubicBezTo>
                      <a:pt x="0" y="10474"/>
                      <a:pt x="167" y="10641"/>
                      <a:pt x="367" y="10641"/>
                    </a:cubicBezTo>
                    <a:cubicBezTo>
                      <a:pt x="601" y="10641"/>
                      <a:pt x="768" y="10474"/>
                      <a:pt x="768" y="10274"/>
                    </a:cubicBezTo>
                    <a:lnTo>
                      <a:pt x="768" y="367"/>
                    </a:lnTo>
                    <a:cubicBezTo>
                      <a:pt x="768" y="167"/>
                      <a:pt x="601"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5"/>
              <p:cNvSpPr/>
              <p:nvPr/>
            </p:nvSpPr>
            <p:spPr>
              <a:xfrm>
                <a:off x="5008300" y="4844975"/>
                <a:ext cx="266875" cy="18375"/>
              </a:xfrm>
              <a:custGeom>
                <a:avLst/>
                <a:gdLst/>
                <a:ahLst/>
                <a:cxnLst/>
                <a:rect l="l" t="t" r="r" b="b"/>
                <a:pathLst>
                  <a:path w="10675" h="735" extrusionOk="0">
                    <a:moveTo>
                      <a:pt x="401" y="0"/>
                    </a:moveTo>
                    <a:cubicBezTo>
                      <a:pt x="167" y="0"/>
                      <a:pt x="0" y="167"/>
                      <a:pt x="0" y="367"/>
                    </a:cubicBezTo>
                    <a:cubicBezTo>
                      <a:pt x="0" y="567"/>
                      <a:pt x="167" y="734"/>
                      <a:pt x="401" y="734"/>
                    </a:cubicBezTo>
                    <a:lnTo>
                      <a:pt x="10274" y="734"/>
                    </a:lnTo>
                    <a:cubicBezTo>
                      <a:pt x="10474" y="734"/>
                      <a:pt x="10675" y="567"/>
                      <a:pt x="10641" y="367"/>
                    </a:cubicBezTo>
                    <a:cubicBezTo>
                      <a:pt x="10641" y="167"/>
                      <a:pt x="10474" y="0"/>
                      <a:pt x="10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7" name="Google Shape;867;p45"/>
          <p:cNvSpPr txBox="1">
            <a:spLocks noGrp="1"/>
          </p:cNvSpPr>
          <p:nvPr>
            <p:ph type="body" idx="1"/>
          </p:nvPr>
        </p:nvSpPr>
        <p:spPr>
          <a:xfrm>
            <a:off x="852325" y="3571475"/>
            <a:ext cx="3348000" cy="8484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sp>
        <p:nvSpPr>
          <p:cNvPr id="872" name="Google Shape;872;p46"/>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Market share</a:t>
            </a:r>
            <a:endParaRPr/>
          </a:p>
        </p:txBody>
      </p:sp>
      <p:pic>
        <p:nvPicPr>
          <p:cNvPr id="873" name="Google Shape;873;p46" title="Points scored">
            <a:hlinkClick r:id="rId3"/>
          </p:cNvPr>
          <p:cNvPicPr preferRelativeResize="0"/>
          <p:nvPr/>
        </p:nvPicPr>
        <p:blipFill>
          <a:blip r:embed="rId4">
            <a:alphaModFix/>
          </a:blip>
          <a:stretch>
            <a:fillRect/>
          </a:stretch>
        </p:blipFill>
        <p:spPr>
          <a:xfrm>
            <a:off x="4827050" y="955725"/>
            <a:ext cx="3483825" cy="3411225"/>
          </a:xfrm>
          <a:prstGeom prst="rect">
            <a:avLst/>
          </a:prstGeom>
          <a:noFill/>
          <a:ln>
            <a:noFill/>
          </a:ln>
        </p:spPr>
      </p:pic>
      <p:sp>
        <p:nvSpPr>
          <p:cNvPr id="874" name="Google Shape;874;p46"/>
          <p:cNvSpPr txBox="1"/>
          <p:nvPr/>
        </p:nvSpPr>
        <p:spPr>
          <a:xfrm>
            <a:off x="5277451" y="2155150"/>
            <a:ext cx="11064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Viga"/>
                <a:ea typeface="Viga"/>
                <a:cs typeface="Viga"/>
                <a:sym typeface="Viga"/>
              </a:rPr>
              <a:t>35%</a:t>
            </a:r>
            <a:endParaRPr sz="2000" b="1">
              <a:solidFill>
                <a:schemeClr val="lt1"/>
              </a:solidFill>
              <a:latin typeface="Viga"/>
              <a:ea typeface="Viga"/>
              <a:cs typeface="Viga"/>
              <a:sym typeface="Viga"/>
            </a:endParaRPr>
          </a:p>
        </p:txBody>
      </p:sp>
      <p:sp>
        <p:nvSpPr>
          <p:cNvPr id="875" name="Google Shape;875;p46"/>
          <p:cNvSpPr txBox="1"/>
          <p:nvPr/>
        </p:nvSpPr>
        <p:spPr>
          <a:xfrm>
            <a:off x="6754276" y="2155150"/>
            <a:ext cx="11064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lt1"/>
                </a:solidFill>
                <a:latin typeface="Viga"/>
                <a:ea typeface="Viga"/>
                <a:cs typeface="Viga"/>
                <a:sym typeface="Viga"/>
              </a:rPr>
              <a:t>32%</a:t>
            </a:r>
            <a:endParaRPr sz="2000" b="1">
              <a:solidFill>
                <a:schemeClr val="lt1"/>
              </a:solidFill>
              <a:latin typeface="Viga"/>
              <a:ea typeface="Viga"/>
              <a:cs typeface="Viga"/>
              <a:sym typeface="Viga"/>
            </a:endParaRPr>
          </a:p>
        </p:txBody>
      </p:sp>
      <p:sp>
        <p:nvSpPr>
          <p:cNvPr id="876" name="Google Shape;876;p46"/>
          <p:cNvSpPr txBox="1"/>
          <p:nvPr/>
        </p:nvSpPr>
        <p:spPr>
          <a:xfrm>
            <a:off x="5925626" y="3337650"/>
            <a:ext cx="11064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33%</a:t>
            </a:r>
            <a:endParaRPr sz="2000" b="1">
              <a:solidFill>
                <a:schemeClr val="accent2"/>
              </a:solidFill>
              <a:latin typeface="Viga"/>
              <a:ea typeface="Viga"/>
              <a:cs typeface="Viga"/>
              <a:sym typeface="Viga"/>
            </a:endParaRPr>
          </a:p>
        </p:txBody>
      </p:sp>
      <p:sp>
        <p:nvSpPr>
          <p:cNvPr id="877" name="Google Shape;877;p46"/>
          <p:cNvSpPr txBox="1"/>
          <p:nvPr/>
        </p:nvSpPr>
        <p:spPr>
          <a:xfrm>
            <a:off x="1846952" y="1616600"/>
            <a:ext cx="2623800" cy="4518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a:solidFill>
                  <a:srgbClr val="000000"/>
                </a:solidFill>
                <a:latin typeface="Raleway Medium"/>
                <a:ea typeface="Raleway Medium"/>
                <a:cs typeface="Raleway Medium"/>
                <a:sym typeface="Raleway Medium"/>
              </a:rPr>
              <a:t>It’s the closest planet to the Sun and the smallest one</a:t>
            </a:r>
            <a:endParaRPr>
              <a:solidFill>
                <a:srgbClr val="000000"/>
              </a:solidFill>
              <a:latin typeface="Raleway Medium"/>
              <a:ea typeface="Raleway Medium"/>
              <a:cs typeface="Raleway Medium"/>
              <a:sym typeface="Raleway Medium"/>
            </a:endParaRPr>
          </a:p>
        </p:txBody>
      </p:sp>
      <p:sp>
        <p:nvSpPr>
          <p:cNvPr id="878" name="Google Shape;878;p46"/>
          <p:cNvSpPr txBox="1"/>
          <p:nvPr/>
        </p:nvSpPr>
        <p:spPr>
          <a:xfrm>
            <a:off x="1846952" y="1250075"/>
            <a:ext cx="2623800" cy="3240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lt2"/>
                </a:solidFill>
                <a:latin typeface="Viga"/>
                <a:ea typeface="Viga"/>
                <a:cs typeface="Viga"/>
                <a:sym typeface="Viga"/>
              </a:rPr>
              <a:t>Mercury</a:t>
            </a:r>
            <a:endParaRPr sz="2000" b="1">
              <a:solidFill>
                <a:schemeClr val="lt2"/>
              </a:solidFill>
              <a:latin typeface="Viga"/>
              <a:ea typeface="Viga"/>
              <a:cs typeface="Viga"/>
              <a:sym typeface="Viga"/>
            </a:endParaRPr>
          </a:p>
        </p:txBody>
      </p:sp>
      <p:sp>
        <p:nvSpPr>
          <p:cNvPr id="879" name="Google Shape;879;p46"/>
          <p:cNvSpPr txBox="1"/>
          <p:nvPr/>
        </p:nvSpPr>
        <p:spPr>
          <a:xfrm>
            <a:off x="1846952" y="2615947"/>
            <a:ext cx="2623800" cy="4518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a:solidFill>
                  <a:srgbClr val="000000"/>
                </a:solidFill>
                <a:latin typeface="Raleway Medium"/>
                <a:ea typeface="Raleway Medium"/>
                <a:cs typeface="Raleway Medium"/>
                <a:sym typeface="Raleway Medium"/>
              </a:rPr>
              <a:t>Venus is the second planet from the Sun</a:t>
            </a:r>
            <a:endParaRPr>
              <a:solidFill>
                <a:srgbClr val="000000"/>
              </a:solidFill>
              <a:latin typeface="Raleway Medium"/>
              <a:ea typeface="Raleway Medium"/>
              <a:cs typeface="Raleway Medium"/>
              <a:sym typeface="Raleway Medium"/>
            </a:endParaRPr>
          </a:p>
        </p:txBody>
      </p:sp>
      <p:sp>
        <p:nvSpPr>
          <p:cNvPr id="880" name="Google Shape;880;p46"/>
          <p:cNvSpPr txBox="1"/>
          <p:nvPr/>
        </p:nvSpPr>
        <p:spPr>
          <a:xfrm>
            <a:off x="1846950" y="2254925"/>
            <a:ext cx="2623800" cy="3240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accent4"/>
                </a:solidFill>
                <a:latin typeface="Viga"/>
                <a:ea typeface="Viga"/>
                <a:cs typeface="Viga"/>
                <a:sym typeface="Viga"/>
              </a:rPr>
              <a:t>Venus</a:t>
            </a:r>
            <a:endParaRPr sz="2000" b="1">
              <a:solidFill>
                <a:schemeClr val="accent4"/>
              </a:solidFill>
              <a:latin typeface="Viga"/>
              <a:ea typeface="Viga"/>
              <a:cs typeface="Viga"/>
              <a:sym typeface="Viga"/>
            </a:endParaRPr>
          </a:p>
        </p:txBody>
      </p:sp>
      <p:sp>
        <p:nvSpPr>
          <p:cNvPr id="881" name="Google Shape;881;p46"/>
          <p:cNvSpPr txBox="1"/>
          <p:nvPr/>
        </p:nvSpPr>
        <p:spPr>
          <a:xfrm>
            <a:off x="1846952" y="3617625"/>
            <a:ext cx="2623800" cy="4518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a:solidFill>
                  <a:srgbClr val="000000"/>
                </a:solidFill>
                <a:latin typeface="Raleway Medium"/>
                <a:ea typeface="Raleway Medium"/>
                <a:cs typeface="Raleway Medium"/>
                <a:sym typeface="Raleway Medium"/>
              </a:rPr>
              <a:t>Despite being red, Mars is actually a cold place</a:t>
            </a:r>
            <a:r>
              <a:rPr lang="en">
                <a:latin typeface="Raleway Medium"/>
                <a:ea typeface="Raleway Medium"/>
                <a:cs typeface="Raleway Medium"/>
                <a:sym typeface="Raleway Medium"/>
              </a:rPr>
              <a:t> to live</a:t>
            </a:r>
            <a:endParaRPr>
              <a:solidFill>
                <a:srgbClr val="000000"/>
              </a:solidFill>
              <a:latin typeface="Raleway Medium"/>
              <a:ea typeface="Raleway Medium"/>
              <a:cs typeface="Raleway Medium"/>
              <a:sym typeface="Raleway Medium"/>
            </a:endParaRPr>
          </a:p>
        </p:txBody>
      </p:sp>
      <p:sp>
        <p:nvSpPr>
          <p:cNvPr id="882" name="Google Shape;882;p46"/>
          <p:cNvSpPr txBox="1"/>
          <p:nvPr/>
        </p:nvSpPr>
        <p:spPr>
          <a:xfrm>
            <a:off x="1846949" y="3257475"/>
            <a:ext cx="2623800" cy="3240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dk2"/>
                </a:solidFill>
                <a:latin typeface="Viga"/>
                <a:ea typeface="Viga"/>
                <a:cs typeface="Viga"/>
                <a:sym typeface="Viga"/>
              </a:rPr>
              <a:t>Mars</a:t>
            </a:r>
            <a:endParaRPr sz="2000" b="1">
              <a:solidFill>
                <a:schemeClr val="dk2"/>
              </a:solidFill>
              <a:latin typeface="Viga"/>
              <a:ea typeface="Viga"/>
              <a:cs typeface="Viga"/>
              <a:sym typeface="Viga"/>
            </a:endParaRPr>
          </a:p>
        </p:txBody>
      </p:sp>
      <p:sp>
        <p:nvSpPr>
          <p:cNvPr id="883" name="Google Shape;883;p46"/>
          <p:cNvSpPr/>
          <p:nvPr/>
        </p:nvSpPr>
        <p:spPr>
          <a:xfrm>
            <a:off x="781938" y="120292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6"/>
          <p:cNvSpPr/>
          <p:nvPr/>
        </p:nvSpPr>
        <p:spPr>
          <a:xfrm>
            <a:off x="781938" y="2205038"/>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6"/>
          <p:cNvSpPr/>
          <p:nvPr/>
        </p:nvSpPr>
        <p:spPr>
          <a:xfrm>
            <a:off x="781938" y="3207138"/>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 name="Google Shape;886;p46"/>
          <p:cNvGrpSpPr/>
          <p:nvPr/>
        </p:nvGrpSpPr>
        <p:grpSpPr>
          <a:xfrm>
            <a:off x="1066500" y="2418000"/>
            <a:ext cx="343500" cy="486675"/>
            <a:chOff x="3200100" y="4166425"/>
            <a:chExt cx="343500" cy="486675"/>
          </a:xfrm>
        </p:grpSpPr>
        <p:sp>
          <p:nvSpPr>
            <p:cNvPr id="887" name="Google Shape;887;p46"/>
            <p:cNvSpPr/>
            <p:nvPr/>
          </p:nvSpPr>
          <p:spPr>
            <a:xfrm>
              <a:off x="3300400" y="4166425"/>
              <a:ext cx="143200" cy="85750"/>
            </a:xfrm>
            <a:custGeom>
              <a:avLst/>
              <a:gdLst/>
              <a:ahLst/>
              <a:cxnLst/>
              <a:rect l="l" t="t" r="r" b="b"/>
              <a:pathLst>
                <a:path w="5728" h="3430" extrusionOk="0">
                  <a:moveTo>
                    <a:pt x="2870" y="0"/>
                  </a:moveTo>
                  <a:cubicBezTo>
                    <a:pt x="2313" y="0"/>
                    <a:pt x="1757" y="381"/>
                    <a:pt x="1727" y="1143"/>
                  </a:cubicBezTo>
                  <a:lnTo>
                    <a:pt x="1" y="1143"/>
                  </a:lnTo>
                  <a:lnTo>
                    <a:pt x="1" y="3429"/>
                  </a:lnTo>
                  <a:lnTo>
                    <a:pt x="5727" y="3429"/>
                  </a:lnTo>
                  <a:lnTo>
                    <a:pt x="5727" y="1143"/>
                  </a:lnTo>
                  <a:lnTo>
                    <a:pt x="4013" y="1143"/>
                  </a:lnTo>
                  <a:cubicBezTo>
                    <a:pt x="3983" y="381"/>
                    <a:pt x="3427" y="0"/>
                    <a:pt x="28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6"/>
            <p:cNvSpPr/>
            <p:nvPr/>
          </p:nvSpPr>
          <p:spPr>
            <a:xfrm>
              <a:off x="3200100" y="4223575"/>
              <a:ext cx="343500" cy="429525"/>
            </a:xfrm>
            <a:custGeom>
              <a:avLst/>
              <a:gdLst/>
              <a:ahLst/>
              <a:cxnLst/>
              <a:rect l="l" t="t" r="r" b="b"/>
              <a:pathLst>
                <a:path w="13740" h="17181" extrusionOk="0">
                  <a:moveTo>
                    <a:pt x="11454" y="4584"/>
                  </a:moveTo>
                  <a:lnTo>
                    <a:pt x="11454" y="5727"/>
                  </a:lnTo>
                  <a:lnTo>
                    <a:pt x="6870" y="5727"/>
                  </a:lnTo>
                  <a:lnTo>
                    <a:pt x="6870" y="4584"/>
                  </a:lnTo>
                  <a:close/>
                  <a:moveTo>
                    <a:pt x="4584" y="4584"/>
                  </a:moveTo>
                  <a:lnTo>
                    <a:pt x="4584" y="5727"/>
                  </a:lnTo>
                  <a:lnTo>
                    <a:pt x="5739" y="5727"/>
                  </a:lnTo>
                  <a:lnTo>
                    <a:pt x="5739" y="6882"/>
                  </a:lnTo>
                  <a:lnTo>
                    <a:pt x="4584" y="6882"/>
                  </a:lnTo>
                  <a:lnTo>
                    <a:pt x="4584" y="8025"/>
                  </a:lnTo>
                  <a:lnTo>
                    <a:pt x="3441" y="8025"/>
                  </a:lnTo>
                  <a:lnTo>
                    <a:pt x="3441" y="6882"/>
                  </a:lnTo>
                  <a:lnTo>
                    <a:pt x="2298" y="6882"/>
                  </a:lnTo>
                  <a:lnTo>
                    <a:pt x="2298" y="5727"/>
                  </a:lnTo>
                  <a:lnTo>
                    <a:pt x="3441" y="5727"/>
                  </a:lnTo>
                  <a:lnTo>
                    <a:pt x="3441" y="4584"/>
                  </a:lnTo>
                  <a:close/>
                  <a:moveTo>
                    <a:pt x="11454" y="6882"/>
                  </a:moveTo>
                  <a:lnTo>
                    <a:pt x="11454" y="8025"/>
                  </a:lnTo>
                  <a:lnTo>
                    <a:pt x="6870" y="8025"/>
                  </a:lnTo>
                  <a:lnTo>
                    <a:pt x="6870" y="6882"/>
                  </a:lnTo>
                  <a:close/>
                  <a:moveTo>
                    <a:pt x="11454" y="9156"/>
                  </a:moveTo>
                  <a:lnTo>
                    <a:pt x="11454" y="10299"/>
                  </a:lnTo>
                  <a:lnTo>
                    <a:pt x="4572" y="10299"/>
                  </a:lnTo>
                  <a:lnTo>
                    <a:pt x="4572" y="9156"/>
                  </a:lnTo>
                  <a:close/>
                  <a:moveTo>
                    <a:pt x="3441" y="9168"/>
                  </a:moveTo>
                  <a:lnTo>
                    <a:pt x="3441" y="10311"/>
                  </a:lnTo>
                  <a:lnTo>
                    <a:pt x="2298" y="10311"/>
                  </a:lnTo>
                  <a:lnTo>
                    <a:pt x="2298" y="9168"/>
                  </a:lnTo>
                  <a:close/>
                  <a:moveTo>
                    <a:pt x="3441" y="11442"/>
                  </a:moveTo>
                  <a:lnTo>
                    <a:pt x="3441" y="12597"/>
                  </a:lnTo>
                  <a:lnTo>
                    <a:pt x="2298" y="12597"/>
                  </a:lnTo>
                  <a:lnTo>
                    <a:pt x="2298" y="11442"/>
                  </a:lnTo>
                  <a:close/>
                  <a:moveTo>
                    <a:pt x="11454" y="11442"/>
                  </a:moveTo>
                  <a:lnTo>
                    <a:pt x="11454" y="12597"/>
                  </a:lnTo>
                  <a:lnTo>
                    <a:pt x="4572" y="12597"/>
                  </a:lnTo>
                  <a:lnTo>
                    <a:pt x="4572" y="11442"/>
                  </a:lnTo>
                  <a:close/>
                  <a:moveTo>
                    <a:pt x="6299" y="13740"/>
                  </a:moveTo>
                  <a:lnTo>
                    <a:pt x="6299" y="14883"/>
                  </a:lnTo>
                  <a:lnTo>
                    <a:pt x="2298" y="14883"/>
                  </a:lnTo>
                  <a:lnTo>
                    <a:pt x="2298" y="13740"/>
                  </a:lnTo>
                  <a:close/>
                  <a:moveTo>
                    <a:pt x="11454" y="13740"/>
                  </a:moveTo>
                  <a:lnTo>
                    <a:pt x="11454" y="14883"/>
                  </a:lnTo>
                  <a:lnTo>
                    <a:pt x="7442" y="14883"/>
                  </a:lnTo>
                  <a:lnTo>
                    <a:pt x="7442" y="13740"/>
                  </a:lnTo>
                  <a:close/>
                  <a:moveTo>
                    <a:pt x="0" y="0"/>
                  </a:moveTo>
                  <a:lnTo>
                    <a:pt x="0" y="17181"/>
                  </a:lnTo>
                  <a:lnTo>
                    <a:pt x="13740" y="17181"/>
                  </a:lnTo>
                  <a:lnTo>
                    <a:pt x="13740" y="0"/>
                  </a:lnTo>
                  <a:lnTo>
                    <a:pt x="10871" y="0"/>
                  </a:lnTo>
                  <a:lnTo>
                    <a:pt x="10871" y="2298"/>
                  </a:lnTo>
                  <a:lnTo>
                    <a:pt x="2858" y="2298"/>
                  </a:lnTo>
                  <a:lnTo>
                    <a:pt x="28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6"/>
          <p:cNvGrpSpPr/>
          <p:nvPr/>
        </p:nvGrpSpPr>
        <p:grpSpPr>
          <a:xfrm>
            <a:off x="1052200" y="3420263"/>
            <a:ext cx="372075" cy="486400"/>
            <a:chOff x="2590500" y="2678425"/>
            <a:chExt cx="372075" cy="486400"/>
          </a:xfrm>
        </p:grpSpPr>
        <p:sp>
          <p:nvSpPr>
            <p:cNvPr id="890" name="Google Shape;890;p46"/>
            <p:cNvSpPr/>
            <p:nvPr/>
          </p:nvSpPr>
          <p:spPr>
            <a:xfrm>
              <a:off x="2847675" y="3050425"/>
              <a:ext cx="28875" cy="28375"/>
            </a:xfrm>
            <a:custGeom>
              <a:avLst/>
              <a:gdLst/>
              <a:ahLst/>
              <a:cxnLst/>
              <a:rect l="l" t="t" r="r" b="b"/>
              <a:pathLst>
                <a:path w="1155" h="1135" extrusionOk="0">
                  <a:moveTo>
                    <a:pt x="578" y="1"/>
                  </a:moveTo>
                  <a:cubicBezTo>
                    <a:pt x="298" y="1"/>
                    <a:pt x="18" y="188"/>
                    <a:pt x="0" y="563"/>
                  </a:cubicBezTo>
                  <a:cubicBezTo>
                    <a:pt x="12" y="885"/>
                    <a:pt x="274" y="1135"/>
                    <a:pt x="584" y="1135"/>
                  </a:cubicBezTo>
                  <a:cubicBezTo>
                    <a:pt x="905" y="1135"/>
                    <a:pt x="1155" y="873"/>
                    <a:pt x="1155" y="563"/>
                  </a:cubicBezTo>
                  <a:cubicBezTo>
                    <a:pt x="1137" y="188"/>
                    <a:pt x="857" y="1"/>
                    <a:pt x="5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2676800" y="3050200"/>
              <a:ext cx="28600" cy="28300"/>
            </a:xfrm>
            <a:custGeom>
              <a:avLst/>
              <a:gdLst/>
              <a:ahLst/>
              <a:cxnLst/>
              <a:rect l="l" t="t" r="r" b="b"/>
              <a:pathLst>
                <a:path w="1144" h="1132" extrusionOk="0">
                  <a:moveTo>
                    <a:pt x="561" y="1"/>
                  </a:moveTo>
                  <a:cubicBezTo>
                    <a:pt x="251" y="1"/>
                    <a:pt x="1" y="251"/>
                    <a:pt x="1" y="560"/>
                  </a:cubicBezTo>
                  <a:cubicBezTo>
                    <a:pt x="13" y="941"/>
                    <a:pt x="290" y="1132"/>
                    <a:pt x="568" y="1132"/>
                  </a:cubicBezTo>
                  <a:cubicBezTo>
                    <a:pt x="846" y="1132"/>
                    <a:pt x="1126" y="941"/>
                    <a:pt x="1144" y="560"/>
                  </a:cubicBezTo>
                  <a:cubicBezTo>
                    <a:pt x="1132" y="263"/>
                    <a:pt x="870"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6"/>
            <p:cNvSpPr/>
            <p:nvPr/>
          </p:nvSpPr>
          <p:spPr>
            <a:xfrm>
              <a:off x="2590500" y="2678425"/>
              <a:ext cx="372075" cy="486400"/>
            </a:xfrm>
            <a:custGeom>
              <a:avLst/>
              <a:gdLst/>
              <a:ahLst/>
              <a:cxnLst/>
              <a:rect l="l" t="t" r="r" b="b"/>
              <a:pathLst>
                <a:path w="14883" h="19456" extrusionOk="0">
                  <a:moveTo>
                    <a:pt x="12597" y="2275"/>
                  </a:moveTo>
                  <a:cubicBezTo>
                    <a:pt x="12597" y="3537"/>
                    <a:pt x="11573" y="4573"/>
                    <a:pt x="10311" y="4573"/>
                  </a:cubicBezTo>
                  <a:lnTo>
                    <a:pt x="8013" y="4573"/>
                  </a:lnTo>
                  <a:lnTo>
                    <a:pt x="8013" y="6859"/>
                  </a:lnTo>
                  <a:lnTo>
                    <a:pt x="10299" y="6859"/>
                  </a:lnTo>
                  <a:cubicBezTo>
                    <a:pt x="10918" y="6859"/>
                    <a:pt x="11442" y="6335"/>
                    <a:pt x="11442" y="5716"/>
                  </a:cubicBezTo>
                  <a:lnTo>
                    <a:pt x="12585" y="5716"/>
                  </a:lnTo>
                  <a:cubicBezTo>
                    <a:pt x="12585" y="6978"/>
                    <a:pt x="11561" y="8002"/>
                    <a:pt x="10299" y="8002"/>
                  </a:cubicBezTo>
                  <a:lnTo>
                    <a:pt x="8001" y="8002"/>
                  </a:lnTo>
                  <a:lnTo>
                    <a:pt x="8001" y="10300"/>
                  </a:lnTo>
                  <a:lnTo>
                    <a:pt x="10299" y="10300"/>
                  </a:lnTo>
                  <a:cubicBezTo>
                    <a:pt x="10918" y="10300"/>
                    <a:pt x="11442" y="9788"/>
                    <a:pt x="11442" y="9145"/>
                  </a:cubicBezTo>
                  <a:lnTo>
                    <a:pt x="12585" y="9145"/>
                  </a:lnTo>
                  <a:cubicBezTo>
                    <a:pt x="12585" y="10419"/>
                    <a:pt x="11561" y="11443"/>
                    <a:pt x="10299" y="11443"/>
                  </a:cubicBezTo>
                  <a:lnTo>
                    <a:pt x="8001" y="11443"/>
                  </a:lnTo>
                  <a:lnTo>
                    <a:pt x="8001" y="13729"/>
                  </a:lnTo>
                  <a:lnTo>
                    <a:pt x="10859" y="13729"/>
                  </a:lnTo>
                  <a:cubicBezTo>
                    <a:pt x="13133" y="13824"/>
                    <a:pt x="13133" y="17086"/>
                    <a:pt x="10859" y="17170"/>
                  </a:cubicBezTo>
                  <a:cubicBezTo>
                    <a:pt x="10853" y="17170"/>
                    <a:pt x="10847" y="17170"/>
                    <a:pt x="10842" y="17170"/>
                  </a:cubicBezTo>
                  <a:cubicBezTo>
                    <a:pt x="9695" y="17170"/>
                    <a:pt x="8837" y="15962"/>
                    <a:pt x="9239" y="14884"/>
                  </a:cubicBezTo>
                  <a:lnTo>
                    <a:pt x="5620" y="14884"/>
                  </a:lnTo>
                  <a:cubicBezTo>
                    <a:pt x="6023" y="15962"/>
                    <a:pt x="5164" y="17170"/>
                    <a:pt x="4017" y="17170"/>
                  </a:cubicBezTo>
                  <a:cubicBezTo>
                    <a:pt x="4012" y="17170"/>
                    <a:pt x="4006" y="17170"/>
                    <a:pt x="4001" y="17170"/>
                  </a:cubicBezTo>
                  <a:cubicBezTo>
                    <a:pt x="1727" y="17086"/>
                    <a:pt x="1727" y="13824"/>
                    <a:pt x="4001" y="13729"/>
                  </a:cubicBezTo>
                  <a:lnTo>
                    <a:pt x="6858" y="13729"/>
                  </a:lnTo>
                  <a:lnTo>
                    <a:pt x="6858" y="11443"/>
                  </a:lnTo>
                  <a:lnTo>
                    <a:pt x="4584" y="11443"/>
                  </a:lnTo>
                  <a:cubicBezTo>
                    <a:pt x="3310" y="11443"/>
                    <a:pt x="2286" y="10419"/>
                    <a:pt x="2286" y="9145"/>
                  </a:cubicBezTo>
                  <a:lnTo>
                    <a:pt x="3429" y="9145"/>
                  </a:lnTo>
                  <a:cubicBezTo>
                    <a:pt x="3429" y="9776"/>
                    <a:pt x="3941" y="10300"/>
                    <a:pt x="4584" y="10300"/>
                  </a:cubicBezTo>
                  <a:lnTo>
                    <a:pt x="6870" y="10300"/>
                  </a:lnTo>
                  <a:lnTo>
                    <a:pt x="6870" y="8002"/>
                  </a:lnTo>
                  <a:lnTo>
                    <a:pt x="4584" y="8002"/>
                  </a:lnTo>
                  <a:cubicBezTo>
                    <a:pt x="3310" y="8002"/>
                    <a:pt x="2286" y="6978"/>
                    <a:pt x="2286" y="5716"/>
                  </a:cubicBezTo>
                  <a:lnTo>
                    <a:pt x="3429" y="5716"/>
                  </a:lnTo>
                  <a:cubicBezTo>
                    <a:pt x="3429" y="6335"/>
                    <a:pt x="3941" y="6859"/>
                    <a:pt x="4584" y="6859"/>
                  </a:cubicBezTo>
                  <a:lnTo>
                    <a:pt x="6870" y="6859"/>
                  </a:lnTo>
                  <a:lnTo>
                    <a:pt x="6870" y="4573"/>
                  </a:lnTo>
                  <a:lnTo>
                    <a:pt x="4584" y="4573"/>
                  </a:lnTo>
                  <a:cubicBezTo>
                    <a:pt x="3310" y="4573"/>
                    <a:pt x="2286" y="3537"/>
                    <a:pt x="2286" y="2275"/>
                  </a:cubicBezTo>
                  <a:lnTo>
                    <a:pt x="3429" y="2275"/>
                  </a:lnTo>
                  <a:cubicBezTo>
                    <a:pt x="3429" y="2906"/>
                    <a:pt x="3941" y="3418"/>
                    <a:pt x="4584" y="3418"/>
                  </a:cubicBezTo>
                  <a:lnTo>
                    <a:pt x="6870" y="3418"/>
                  </a:lnTo>
                  <a:lnTo>
                    <a:pt x="6870" y="2275"/>
                  </a:lnTo>
                  <a:lnTo>
                    <a:pt x="8013" y="2275"/>
                  </a:lnTo>
                  <a:lnTo>
                    <a:pt x="8013" y="3418"/>
                  </a:lnTo>
                  <a:lnTo>
                    <a:pt x="10311" y="3418"/>
                  </a:lnTo>
                  <a:cubicBezTo>
                    <a:pt x="10930" y="3418"/>
                    <a:pt x="11454" y="2918"/>
                    <a:pt x="11454" y="2275"/>
                  </a:cubicBezTo>
                  <a:close/>
                  <a:moveTo>
                    <a:pt x="0" y="1"/>
                  </a:moveTo>
                  <a:lnTo>
                    <a:pt x="0" y="19456"/>
                  </a:lnTo>
                  <a:lnTo>
                    <a:pt x="14883" y="19456"/>
                  </a:lnTo>
                  <a:lnTo>
                    <a:pt x="148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46"/>
          <p:cNvGrpSpPr/>
          <p:nvPr/>
        </p:nvGrpSpPr>
        <p:grpSpPr>
          <a:xfrm>
            <a:off x="1052050" y="1416038"/>
            <a:ext cx="372375" cy="486375"/>
            <a:chOff x="1898450" y="1919425"/>
            <a:chExt cx="372375" cy="486375"/>
          </a:xfrm>
        </p:grpSpPr>
        <p:sp>
          <p:nvSpPr>
            <p:cNvPr id="894" name="Google Shape;894;p46"/>
            <p:cNvSpPr/>
            <p:nvPr/>
          </p:nvSpPr>
          <p:spPr>
            <a:xfrm>
              <a:off x="1898725" y="1919425"/>
              <a:ext cx="372100" cy="300950"/>
            </a:xfrm>
            <a:custGeom>
              <a:avLst/>
              <a:gdLst/>
              <a:ahLst/>
              <a:cxnLst/>
              <a:rect l="l" t="t" r="r" b="b"/>
              <a:pathLst>
                <a:path w="14884" h="12038" extrusionOk="0">
                  <a:moveTo>
                    <a:pt x="4573" y="2286"/>
                  </a:moveTo>
                  <a:lnTo>
                    <a:pt x="4573" y="3429"/>
                  </a:lnTo>
                  <a:lnTo>
                    <a:pt x="2275" y="3429"/>
                  </a:lnTo>
                  <a:lnTo>
                    <a:pt x="2275" y="2286"/>
                  </a:lnTo>
                  <a:close/>
                  <a:moveTo>
                    <a:pt x="12586" y="2286"/>
                  </a:moveTo>
                  <a:lnTo>
                    <a:pt x="12586" y="3429"/>
                  </a:lnTo>
                  <a:lnTo>
                    <a:pt x="10300" y="3429"/>
                  </a:lnTo>
                  <a:lnTo>
                    <a:pt x="10300" y="2286"/>
                  </a:lnTo>
                  <a:close/>
                  <a:moveTo>
                    <a:pt x="4573" y="4572"/>
                  </a:moveTo>
                  <a:lnTo>
                    <a:pt x="4573" y="5715"/>
                  </a:lnTo>
                  <a:lnTo>
                    <a:pt x="2275" y="5715"/>
                  </a:lnTo>
                  <a:lnTo>
                    <a:pt x="2275" y="4572"/>
                  </a:lnTo>
                  <a:close/>
                  <a:moveTo>
                    <a:pt x="12586" y="4572"/>
                  </a:moveTo>
                  <a:lnTo>
                    <a:pt x="12586" y="5715"/>
                  </a:lnTo>
                  <a:lnTo>
                    <a:pt x="10300" y="5715"/>
                  </a:lnTo>
                  <a:lnTo>
                    <a:pt x="10300" y="4572"/>
                  </a:lnTo>
                  <a:close/>
                  <a:moveTo>
                    <a:pt x="4573" y="6858"/>
                  </a:moveTo>
                  <a:lnTo>
                    <a:pt x="4573" y="8001"/>
                  </a:lnTo>
                  <a:lnTo>
                    <a:pt x="2275" y="8001"/>
                  </a:lnTo>
                  <a:lnTo>
                    <a:pt x="2275" y="6858"/>
                  </a:lnTo>
                  <a:close/>
                  <a:moveTo>
                    <a:pt x="12586" y="6858"/>
                  </a:moveTo>
                  <a:lnTo>
                    <a:pt x="12586" y="8001"/>
                  </a:lnTo>
                  <a:lnTo>
                    <a:pt x="10300" y="8001"/>
                  </a:lnTo>
                  <a:lnTo>
                    <a:pt x="10300" y="6858"/>
                  </a:lnTo>
                  <a:close/>
                  <a:moveTo>
                    <a:pt x="9157" y="2298"/>
                  </a:moveTo>
                  <a:lnTo>
                    <a:pt x="9157" y="3429"/>
                  </a:lnTo>
                  <a:lnTo>
                    <a:pt x="6859" y="3429"/>
                  </a:lnTo>
                  <a:lnTo>
                    <a:pt x="6859" y="4584"/>
                  </a:lnTo>
                  <a:lnTo>
                    <a:pt x="9157" y="4584"/>
                  </a:lnTo>
                  <a:lnTo>
                    <a:pt x="9157" y="5727"/>
                  </a:lnTo>
                  <a:lnTo>
                    <a:pt x="6859" y="5727"/>
                  </a:lnTo>
                  <a:lnTo>
                    <a:pt x="6859" y="6870"/>
                  </a:lnTo>
                  <a:lnTo>
                    <a:pt x="9157" y="6870"/>
                  </a:lnTo>
                  <a:lnTo>
                    <a:pt x="9157" y="8013"/>
                  </a:lnTo>
                  <a:lnTo>
                    <a:pt x="5716" y="8013"/>
                  </a:lnTo>
                  <a:lnTo>
                    <a:pt x="5716" y="2298"/>
                  </a:lnTo>
                  <a:close/>
                  <a:moveTo>
                    <a:pt x="1" y="0"/>
                  </a:moveTo>
                  <a:lnTo>
                    <a:pt x="1" y="12037"/>
                  </a:lnTo>
                  <a:cubicBezTo>
                    <a:pt x="1942" y="10132"/>
                    <a:pt x="4692" y="9180"/>
                    <a:pt x="7442" y="9180"/>
                  </a:cubicBezTo>
                  <a:cubicBezTo>
                    <a:pt x="10193" y="9180"/>
                    <a:pt x="12943" y="10132"/>
                    <a:pt x="14884" y="12037"/>
                  </a:cubicBezTo>
                  <a:lnTo>
                    <a:pt x="148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6"/>
            <p:cNvSpPr/>
            <p:nvPr/>
          </p:nvSpPr>
          <p:spPr>
            <a:xfrm>
              <a:off x="1898725" y="2304875"/>
              <a:ext cx="372100" cy="100925"/>
            </a:xfrm>
            <a:custGeom>
              <a:avLst/>
              <a:gdLst/>
              <a:ahLst/>
              <a:cxnLst/>
              <a:rect l="l" t="t" r="r" b="b"/>
              <a:pathLst>
                <a:path w="14884" h="4037" extrusionOk="0">
                  <a:moveTo>
                    <a:pt x="1" y="1"/>
                  </a:moveTo>
                  <a:lnTo>
                    <a:pt x="1" y="4037"/>
                  </a:lnTo>
                  <a:lnTo>
                    <a:pt x="14884" y="4037"/>
                  </a:lnTo>
                  <a:lnTo>
                    <a:pt x="14884" y="1"/>
                  </a:lnTo>
                  <a:cubicBezTo>
                    <a:pt x="12943" y="1906"/>
                    <a:pt x="10193" y="2858"/>
                    <a:pt x="7442" y="2858"/>
                  </a:cubicBezTo>
                  <a:cubicBezTo>
                    <a:pt x="4692" y="2858"/>
                    <a:pt x="1942" y="190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6"/>
            <p:cNvSpPr/>
            <p:nvPr/>
          </p:nvSpPr>
          <p:spPr>
            <a:xfrm>
              <a:off x="1898450" y="2194750"/>
              <a:ext cx="94375" cy="136650"/>
            </a:xfrm>
            <a:custGeom>
              <a:avLst/>
              <a:gdLst/>
              <a:ahLst/>
              <a:cxnLst/>
              <a:rect l="l" t="t" r="r" b="b"/>
              <a:pathLst>
                <a:path w="3775" h="5466" extrusionOk="0">
                  <a:moveTo>
                    <a:pt x="3774" y="0"/>
                  </a:moveTo>
                  <a:cubicBezTo>
                    <a:pt x="1274" y="965"/>
                    <a:pt x="143" y="2572"/>
                    <a:pt x="0" y="2727"/>
                  </a:cubicBezTo>
                  <a:cubicBezTo>
                    <a:pt x="143" y="2858"/>
                    <a:pt x="1274" y="4465"/>
                    <a:pt x="3774" y="5465"/>
                  </a:cubicBezTo>
                  <a:cubicBezTo>
                    <a:pt x="2584" y="3870"/>
                    <a:pt x="2560" y="1631"/>
                    <a:pt x="3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6"/>
            <p:cNvSpPr/>
            <p:nvPr/>
          </p:nvSpPr>
          <p:spPr>
            <a:xfrm>
              <a:off x="2176150" y="2194450"/>
              <a:ext cx="94075" cy="136350"/>
            </a:xfrm>
            <a:custGeom>
              <a:avLst/>
              <a:gdLst/>
              <a:ahLst/>
              <a:cxnLst/>
              <a:rect l="l" t="t" r="r" b="b"/>
              <a:pathLst>
                <a:path w="3763" h="5454" extrusionOk="0">
                  <a:moveTo>
                    <a:pt x="1" y="0"/>
                  </a:moveTo>
                  <a:cubicBezTo>
                    <a:pt x="1191" y="1584"/>
                    <a:pt x="1227" y="3822"/>
                    <a:pt x="1" y="5453"/>
                  </a:cubicBezTo>
                  <a:cubicBezTo>
                    <a:pt x="2477" y="4477"/>
                    <a:pt x="3763" y="2739"/>
                    <a:pt x="3763" y="2715"/>
                  </a:cubicBezTo>
                  <a:cubicBezTo>
                    <a:pt x="3727" y="2691"/>
                    <a:pt x="2549" y="101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6"/>
            <p:cNvSpPr/>
            <p:nvPr/>
          </p:nvSpPr>
          <p:spPr>
            <a:xfrm>
              <a:off x="1970475" y="2176875"/>
              <a:ext cx="199750" cy="171475"/>
            </a:xfrm>
            <a:custGeom>
              <a:avLst/>
              <a:gdLst/>
              <a:ahLst/>
              <a:cxnLst/>
              <a:rect l="l" t="t" r="r" b="b"/>
              <a:pathLst>
                <a:path w="7990" h="6859" extrusionOk="0">
                  <a:moveTo>
                    <a:pt x="5132" y="2858"/>
                  </a:moveTo>
                  <a:lnTo>
                    <a:pt x="5132" y="4001"/>
                  </a:lnTo>
                  <a:lnTo>
                    <a:pt x="3989" y="4001"/>
                  </a:lnTo>
                  <a:lnTo>
                    <a:pt x="3989" y="2858"/>
                  </a:lnTo>
                  <a:close/>
                  <a:moveTo>
                    <a:pt x="4549" y="1"/>
                  </a:moveTo>
                  <a:cubicBezTo>
                    <a:pt x="0" y="168"/>
                    <a:pt x="0" y="6692"/>
                    <a:pt x="4549" y="6859"/>
                  </a:cubicBezTo>
                  <a:cubicBezTo>
                    <a:pt x="6465" y="6859"/>
                    <a:pt x="7989" y="5323"/>
                    <a:pt x="7989" y="3442"/>
                  </a:cubicBezTo>
                  <a:cubicBezTo>
                    <a:pt x="7989" y="1549"/>
                    <a:pt x="6454" y="1"/>
                    <a:pt x="4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 name="Google Shape;899;p46"/>
          <p:cNvSpPr txBox="1"/>
          <p:nvPr/>
        </p:nvSpPr>
        <p:spPr>
          <a:xfrm>
            <a:off x="717150" y="4398150"/>
            <a:ext cx="7709700" cy="209700"/>
          </a:xfrm>
          <a:prstGeom prst="rect">
            <a:avLst/>
          </a:prstGeom>
          <a:noFill/>
          <a:ln>
            <a:noFill/>
          </a:ln>
        </p:spPr>
        <p:txBody>
          <a:bodyPr spcFirstLastPara="1" wrap="square" lIns="91425" tIns="0" rIns="91425" bIns="0" anchor="t" anchorCtr="0">
            <a:noAutofit/>
          </a:bodyPr>
          <a:lstStyle/>
          <a:p>
            <a:pPr marL="0" marR="0" lvl="0" indent="0" algn="ctr" rtl="0">
              <a:lnSpc>
                <a:spcPct val="100000"/>
              </a:lnSpc>
              <a:spcBef>
                <a:spcPts val="0"/>
              </a:spcBef>
              <a:spcAft>
                <a:spcPts val="0"/>
              </a:spcAft>
              <a:buNone/>
            </a:pPr>
            <a:r>
              <a:rPr lang="en" sz="1200">
                <a:latin typeface="Raleway Medium"/>
                <a:ea typeface="Raleway Medium"/>
                <a:cs typeface="Raleway Medium"/>
                <a:sym typeface="Raleway Medium"/>
              </a:rPr>
              <a:t>Follow the link in the graph to modify its data and then paste the new one here. </a:t>
            </a:r>
            <a:r>
              <a:rPr lang="en" sz="1200" b="1">
                <a:uFill>
                  <a:noFill/>
                </a:uFill>
                <a:latin typeface="Raleway"/>
                <a:ea typeface="Raleway"/>
                <a:cs typeface="Raleway"/>
                <a:sym typeface="Raleway"/>
                <a:hlinkClick r:id="rId5"/>
              </a:rPr>
              <a:t>For more info, click here</a:t>
            </a:r>
            <a:endParaRPr sz="1200" b="1">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grpSp>
        <p:nvGrpSpPr>
          <p:cNvPr id="904" name="Google Shape;904;p47"/>
          <p:cNvGrpSpPr/>
          <p:nvPr/>
        </p:nvGrpSpPr>
        <p:grpSpPr>
          <a:xfrm>
            <a:off x="3341025" y="2997025"/>
            <a:ext cx="5064000" cy="281100"/>
            <a:chOff x="710125" y="2997025"/>
            <a:chExt cx="5064000" cy="281100"/>
          </a:xfrm>
        </p:grpSpPr>
        <p:sp>
          <p:nvSpPr>
            <p:cNvPr id="905" name="Google Shape;905;p47"/>
            <p:cNvSpPr/>
            <p:nvPr/>
          </p:nvSpPr>
          <p:spPr>
            <a:xfrm>
              <a:off x="710125" y="2997025"/>
              <a:ext cx="5064000" cy="2811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 name="Google Shape;906;p47"/>
            <p:cNvGrpSpPr/>
            <p:nvPr/>
          </p:nvGrpSpPr>
          <p:grpSpPr>
            <a:xfrm flipH="1">
              <a:off x="880975" y="3067225"/>
              <a:ext cx="575950" cy="140700"/>
              <a:chOff x="8416025" y="66500"/>
              <a:chExt cx="575950" cy="140700"/>
            </a:xfrm>
          </p:grpSpPr>
          <p:sp>
            <p:nvSpPr>
              <p:cNvPr id="907" name="Google Shape;907;p47"/>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7"/>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0" name="Google Shape;910;p47"/>
          <p:cNvSpPr/>
          <p:nvPr/>
        </p:nvSpPr>
        <p:spPr>
          <a:xfrm>
            <a:off x="3341025" y="3278125"/>
            <a:ext cx="5064000" cy="11253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Buyer persona profile</a:t>
            </a:r>
            <a:endParaRPr/>
          </a:p>
        </p:txBody>
      </p:sp>
      <p:sp>
        <p:nvSpPr>
          <p:cNvPr id="912" name="Google Shape;912;p47"/>
          <p:cNvSpPr txBox="1"/>
          <p:nvPr/>
        </p:nvSpPr>
        <p:spPr>
          <a:xfrm>
            <a:off x="3413352" y="3671275"/>
            <a:ext cx="4919400" cy="668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Clr>
                <a:srgbClr val="000000"/>
              </a:buClr>
              <a:buSzPts val="1100"/>
              <a:buFont typeface="Arial"/>
              <a:buNone/>
            </a:pPr>
            <a:r>
              <a:rPr lang="en">
                <a:solidFill>
                  <a:schemeClr val="dk1"/>
                </a:solidFill>
                <a:latin typeface="Raleway Medium"/>
                <a:ea typeface="Raleway Medium"/>
                <a:cs typeface="Raleway Medium"/>
                <a:sym typeface="Raleway Medium"/>
              </a:rPr>
              <a:t>Venus has a beautiful name and is the second planet from the Sun. It’s very hot, even hotter than Mercury, and its atmosphere is very poisonous</a:t>
            </a:r>
            <a:endParaRPr>
              <a:solidFill>
                <a:schemeClr val="dk1"/>
              </a:solidFill>
              <a:latin typeface="Raleway Medium"/>
              <a:ea typeface="Raleway Medium"/>
              <a:cs typeface="Raleway Medium"/>
              <a:sym typeface="Raleway Medium"/>
            </a:endParaRPr>
          </a:p>
        </p:txBody>
      </p:sp>
      <p:sp>
        <p:nvSpPr>
          <p:cNvPr id="913" name="Google Shape;913;p47"/>
          <p:cNvSpPr txBox="1"/>
          <p:nvPr/>
        </p:nvSpPr>
        <p:spPr>
          <a:xfrm>
            <a:off x="3413288" y="3341875"/>
            <a:ext cx="4919400" cy="329400"/>
          </a:xfrm>
          <a:prstGeom prst="rect">
            <a:avLst/>
          </a:prstGeom>
          <a:noFill/>
          <a:ln>
            <a:noFill/>
          </a:ln>
        </p:spPr>
        <p:txBody>
          <a:bodyPr spcFirstLastPara="1" wrap="square" lIns="91425" tIns="0" rIns="91425" bIns="0" anchor="t" anchorCtr="0">
            <a:noAutofit/>
          </a:bodyPr>
          <a:lstStyle/>
          <a:p>
            <a:pPr marL="0" marR="0" lvl="0" indent="0" algn="l" rtl="0">
              <a:lnSpc>
                <a:spcPct val="100000"/>
              </a:lnSpc>
              <a:spcBef>
                <a:spcPts val="0"/>
              </a:spcBef>
              <a:spcAft>
                <a:spcPts val="0"/>
              </a:spcAft>
              <a:buNone/>
            </a:pPr>
            <a:r>
              <a:rPr lang="en" sz="2000" b="1">
                <a:solidFill>
                  <a:schemeClr val="accent2"/>
                </a:solidFill>
                <a:latin typeface="Viga"/>
                <a:ea typeface="Viga"/>
                <a:cs typeface="Viga"/>
                <a:sym typeface="Viga"/>
              </a:rPr>
              <a:t>About</a:t>
            </a:r>
            <a:endParaRPr sz="2000" b="1">
              <a:solidFill>
                <a:schemeClr val="accent2"/>
              </a:solidFill>
              <a:latin typeface="Viga"/>
              <a:ea typeface="Viga"/>
              <a:cs typeface="Viga"/>
              <a:sym typeface="Viga"/>
            </a:endParaRPr>
          </a:p>
        </p:txBody>
      </p:sp>
      <p:sp>
        <p:nvSpPr>
          <p:cNvPr id="914" name="Google Shape;914;p47"/>
          <p:cNvSpPr txBox="1"/>
          <p:nvPr/>
        </p:nvSpPr>
        <p:spPr>
          <a:xfrm>
            <a:off x="3341025" y="1284550"/>
            <a:ext cx="2514000" cy="3294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chemeClr val="accent2"/>
                </a:solidFill>
                <a:latin typeface="Viga"/>
                <a:ea typeface="Viga"/>
                <a:cs typeface="Viga"/>
                <a:sym typeface="Viga"/>
              </a:rPr>
              <a:t>Motivations</a:t>
            </a:r>
            <a:endParaRPr sz="2000" b="1">
              <a:solidFill>
                <a:schemeClr val="accent2"/>
              </a:solidFill>
              <a:latin typeface="Viga"/>
              <a:ea typeface="Viga"/>
              <a:cs typeface="Viga"/>
              <a:sym typeface="Viga"/>
            </a:endParaRPr>
          </a:p>
        </p:txBody>
      </p:sp>
      <p:sp>
        <p:nvSpPr>
          <p:cNvPr id="915" name="Google Shape;915;p47"/>
          <p:cNvSpPr txBox="1"/>
          <p:nvPr/>
        </p:nvSpPr>
        <p:spPr>
          <a:xfrm>
            <a:off x="3341025" y="1754812"/>
            <a:ext cx="778200" cy="2052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a:solidFill>
                  <a:schemeClr val="dk1"/>
                </a:solidFill>
                <a:latin typeface="Raleway Medium"/>
                <a:ea typeface="Raleway Medium"/>
                <a:cs typeface="Raleway Medium"/>
                <a:sym typeface="Raleway Medium"/>
              </a:rPr>
              <a:t>Venus</a:t>
            </a:r>
            <a:endParaRPr>
              <a:solidFill>
                <a:schemeClr val="dk1"/>
              </a:solidFill>
              <a:latin typeface="Raleway Medium"/>
              <a:ea typeface="Raleway Medium"/>
              <a:cs typeface="Raleway Medium"/>
              <a:sym typeface="Raleway Medium"/>
            </a:endParaRPr>
          </a:p>
        </p:txBody>
      </p:sp>
      <p:sp>
        <p:nvSpPr>
          <p:cNvPr id="916" name="Google Shape;916;p47"/>
          <p:cNvSpPr txBox="1"/>
          <p:nvPr/>
        </p:nvSpPr>
        <p:spPr>
          <a:xfrm>
            <a:off x="3341025" y="2134675"/>
            <a:ext cx="778200" cy="205200"/>
          </a:xfrm>
          <a:prstGeom prst="rect">
            <a:avLst/>
          </a:prstGeom>
          <a:noFill/>
          <a:ln>
            <a:noFill/>
          </a:ln>
        </p:spPr>
        <p:txBody>
          <a:bodyPr spcFirstLastPara="1" wrap="square" lIns="91425" tIns="0" rIns="91425" bIns="0" anchor="ctr" anchorCtr="0">
            <a:noAutofit/>
          </a:bodyPr>
          <a:lstStyle/>
          <a:p>
            <a:pPr marL="0" marR="0" lvl="0" indent="0" algn="l"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Mars</a:t>
            </a:r>
            <a:endParaRPr>
              <a:solidFill>
                <a:schemeClr val="dk1"/>
              </a:solidFill>
              <a:latin typeface="Raleway Medium"/>
              <a:ea typeface="Raleway Medium"/>
              <a:cs typeface="Raleway Medium"/>
              <a:sym typeface="Raleway Medium"/>
            </a:endParaRPr>
          </a:p>
        </p:txBody>
      </p:sp>
      <p:sp>
        <p:nvSpPr>
          <p:cNvPr id="917" name="Google Shape;917;p47"/>
          <p:cNvSpPr txBox="1"/>
          <p:nvPr/>
        </p:nvSpPr>
        <p:spPr>
          <a:xfrm>
            <a:off x="5306875" y="1754800"/>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40%</a:t>
            </a:r>
            <a:endParaRPr>
              <a:solidFill>
                <a:schemeClr val="dk1"/>
              </a:solidFill>
              <a:latin typeface="Raleway Medium"/>
              <a:ea typeface="Raleway Medium"/>
              <a:cs typeface="Raleway Medium"/>
              <a:sym typeface="Raleway Medium"/>
            </a:endParaRPr>
          </a:p>
        </p:txBody>
      </p:sp>
      <p:sp>
        <p:nvSpPr>
          <p:cNvPr id="918" name="Google Shape;918;p47"/>
          <p:cNvSpPr txBox="1"/>
          <p:nvPr/>
        </p:nvSpPr>
        <p:spPr>
          <a:xfrm>
            <a:off x="5306875" y="2134666"/>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85%</a:t>
            </a:r>
            <a:endParaRPr>
              <a:solidFill>
                <a:schemeClr val="dk1"/>
              </a:solidFill>
              <a:latin typeface="Raleway Medium"/>
              <a:ea typeface="Raleway Medium"/>
              <a:cs typeface="Raleway Medium"/>
              <a:sym typeface="Raleway Medium"/>
            </a:endParaRPr>
          </a:p>
        </p:txBody>
      </p:sp>
      <p:sp>
        <p:nvSpPr>
          <p:cNvPr id="919" name="Google Shape;919;p47"/>
          <p:cNvSpPr txBox="1"/>
          <p:nvPr/>
        </p:nvSpPr>
        <p:spPr>
          <a:xfrm>
            <a:off x="3341025" y="2514539"/>
            <a:ext cx="778200" cy="205200"/>
          </a:xfrm>
          <a:prstGeom prst="rect">
            <a:avLst/>
          </a:prstGeom>
          <a:noFill/>
          <a:ln>
            <a:noFill/>
          </a:ln>
        </p:spPr>
        <p:txBody>
          <a:bodyPr spcFirstLastPara="1" wrap="square" lIns="91425" tIns="0" rIns="91425" bIns="0" anchor="ctr" anchorCtr="0">
            <a:noAutofit/>
          </a:bodyPr>
          <a:lstStyle/>
          <a:p>
            <a:pPr marL="0" marR="0" lvl="0" indent="0" algn="l"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Jupiter</a:t>
            </a:r>
            <a:endParaRPr>
              <a:solidFill>
                <a:schemeClr val="dk1"/>
              </a:solidFill>
              <a:latin typeface="Raleway Medium"/>
              <a:ea typeface="Raleway Medium"/>
              <a:cs typeface="Raleway Medium"/>
              <a:sym typeface="Raleway Medium"/>
            </a:endParaRPr>
          </a:p>
        </p:txBody>
      </p:sp>
      <p:sp>
        <p:nvSpPr>
          <p:cNvPr id="920" name="Google Shape;920;p47"/>
          <p:cNvSpPr txBox="1"/>
          <p:nvPr/>
        </p:nvSpPr>
        <p:spPr>
          <a:xfrm>
            <a:off x="5306875" y="2514533"/>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60%</a:t>
            </a:r>
            <a:endParaRPr>
              <a:solidFill>
                <a:schemeClr val="dk1"/>
              </a:solidFill>
              <a:latin typeface="Raleway Medium"/>
              <a:ea typeface="Raleway Medium"/>
              <a:cs typeface="Raleway Medium"/>
              <a:sym typeface="Raleway Medium"/>
            </a:endParaRPr>
          </a:p>
        </p:txBody>
      </p:sp>
      <p:sp>
        <p:nvSpPr>
          <p:cNvPr id="921" name="Google Shape;921;p47"/>
          <p:cNvSpPr txBox="1"/>
          <p:nvPr/>
        </p:nvSpPr>
        <p:spPr>
          <a:xfrm>
            <a:off x="5890975" y="1284550"/>
            <a:ext cx="2514000" cy="329400"/>
          </a:xfrm>
          <a:prstGeom prst="rect">
            <a:avLst/>
          </a:prstGeom>
          <a:noFill/>
          <a:ln>
            <a:noFill/>
          </a:ln>
        </p:spPr>
        <p:txBody>
          <a:bodyPr spcFirstLastPara="1" wrap="square" lIns="91425" tIns="0" rIns="91425" bIns="0" anchor="t" anchorCtr="0">
            <a:noAutofit/>
          </a:bodyPr>
          <a:lstStyle/>
          <a:p>
            <a:pPr marL="0" marR="0" lvl="0" indent="0" algn="l" rtl="0">
              <a:lnSpc>
                <a:spcPct val="100000"/>
              </a:lnSpc>
              <a:spcBef>
                <a:spcPts val="0"/>
              </a:spcBef>
              <a:spcAft>
                <a:spcPts val="0"/>
              </a:spcAft>
              <a:buNone/>
            </a:pPr>
            <a:r>
              <a:rPr lang="en" sz="2000" b="1">
                <a:solidFill>
                  <a:schemeClr val="accent2"/>
                </a:solidFill>
                <a:latin typeface="Viga"/>
                <a:ea typeface="Viga"/>
                <a:cs typeface="Viga"/>
                <a:sym typeface="Viga"/>
              </a:rPr>
              <a:t>Interests</a:t>
            </a:r>
            <a:endParaRPr sz="2000" b="1">
              <a:solidFill>
                <a:schemeClr val="accent2"/>
              </a:solidFill>
              <a:latin typeface="Viga"/>
              <a:ea typeface="Viga"/>
              <a:cs typeface="Viga"/>
              <a:sym typeface="Viga"/>
            </a:endParaRPr>
          </a:p>
        </p:txBody>
      </p:sp>
      <p:sp>
        <p:nvSpPr>
          <p:cNvPr id="922" name="Google Shape;922;p47"/>
          <p:cNvSpPr txBox="1"/>
          <p:nvPr/>
        </p:nvSpPr>
        <p:spPr>
          <a:xfrm>
            <a:off x="5890975" y="1754812"/>
            <a:ext cx="929700" cy="2052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a:solidFill>
                  <a:schemeClr val="dk1"/>
                </a:solidFill>
                <a:latin typeface="Raleway Medium"/>
                <a:ea typeface="Raleway Medium"/>
                <a:cs typeface="Raleway Medium"/>
                <a:sym typeface="Raleway Medium"/>
              </a:rPr>
              <a:t>Saturn</a:t>
            </a:r>
            <a:endParaRPr>
              <a:solidFill>
                <a:schemeClr val="dk1"/>
              </a:solidFill>
              <a:latin typeface="Raleway Medium"/>
              <a:ea typeface="Raleway Medium"/>
              <a:cs typeface="Raleway Medium"/>
              <a:sym typeface="Raleway Medium"/>
            </a:endParaRPr>
          </a:p>
        </p:txBody>
      </p:sp>
      <p:sp>
        <p:nvSpPr>
          <p:cNvPr id="923" name="Google Shape;923;p47"/>
          <p:cNvSpPr txBox="1"/>
          <p:nvPr/>
        </p:nvSpPr>
        <p:spPr>
          <a:xfrm>
            <a:off x="5890975" y="2134675"/>
            <a:ext cx="929700" cy="2052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a:solidFill>
                  <a:schemeClr val="dk1"/>
                </a:solidFill>
                <a:latin typeface="Raleway Medium"/>
                <a:ea typeface="Raleway Medium"/>
                <a:cs typeface="Raleway Medium"/>
                <a:sym typeface="Raleway Medium"/>
              </a:rPr>
              <a:t>Mercury</a:t>
            </a:r>
            <a:endParaRPr>
              <a:solidFill>
                <a:schemeClr val="dk1"/>
              </a:solidFill>
              <a:latin typeface="Raleway Medium"/>
              <a:ea typeface="Raleway Medium"/>
              <a:cs typeface="Raleway Medium"/>
              <a:sym typeface="Raleway Medium"/>
            </a:endParaRPr>
          </a:p>
        </p:txBody>
      </p:sp>
      <p:sp>
        <p:nvSpPr>
          <p:cNvPr id="924" name="Google Shape;924;p47"/>
          <p:cNvSpPr txBox="1"/>
          <p:nvPr/>
        </p:nvSpPr>
        <p:spPr>
          <a:xfrm>
            <a:off x="5890975" y="2514539"/>
            <a:ext cx="929700" cy="205200"/>
          </a:xfrm>
          <a:prstGeom prst="rect">
            <a:avLst/>
          </a:prstGeom>
          <a:noFill/>
          <a:ln>
            <a:noFill/>
          </a:ln>
        </p:spPr>
        <p:txBody>
          <a:bodyPr spcFirstLastPara="1" wrap="square" lIns="91425" tIns="0" rIns="91425" bIns="0" anchor="ctr" anchorCtr="0">
            <a:noAutofit/>
          </a:bodyPr>
          <a:lstStyle/>
          <a:p>
            <a:pPr marL="0" lvl="0" indent="0" algn="l" rtl="0">
              <a:spcBef>
                <a:spcPts val="0"/>
              </a:spcBef>
              <a:spcAft>
                <a:spcPts val="0"/>
              </a:spcAft>
              <a:buNone/>
            </a:pPr>
            <a:r>
              <a:rPr lang="en">
                <a:solidFill>
                  <a:schemeClr val="dk1"/>
                </a:solidFill>
                <a:latin typeface="Raleway Medium"/>
                <a:ea typeface="Raleway Medium"/>
                <a:cs typeface="Raleway Medium"/>
                <a:sym typeface="Raleway Medium"/>
              </a:rPr>
              <a:t>Neptune</a:t>
            </a:r>
            <a:endParaRPr>
              <a:solidFill>
                <a:schemeClr val="dk1"/>
              </a:solidFill>
              <a:latin typeface="Raleway Medium"/>
              <a:ea typeface="Raleway Medium"/>
              <a:cs typeface="Raleway Medium"/>
              <a:sym typeface="Raleway Medium"/>
            </a:endParaRPr>
          </a:p>
        </p:txBody>
      </p:sp>
      <p:cxnSp>
        <p:nvCxnSpPr>
          <p:cNvPr id="925" name="Google Shape;925;p47"/>
          <p:cNvCxnSpPr>
            <a:stCxn id="922" idx="3"/>
            <a:endCxn id="926" idx="1"/>
          </p:cNvCxnSpPr>
          <p:nvPr/>
        </p:nvCxnSpPr>
        <p:spPr>
          <a:xfrm>
            <a:off x="6820675" y="1857412"/>
            <a:ext cx="1036200" cy="0"/>
          </a:xfrm>
          <a:prstGeom prst="straightConnector1">
            <a:avLst/>
          </a:prstGeom>
          <a:noFill/>
          <a:ln w="9525" cap="flat" cmpd="sng">
            <a:solidFill>
              <a:schemeClr val="accent1"/>
            </a:solidFill>
            <a:prstDash val="solid"/>
            <a:round/>
            <a:headEnd type="none" w="med" len="med"/>
            <a:tailEnd type="none" w="med" len="med"/>
          </a:ln>
        </p:spPr>
      </p:cxnSp>
      <p:sp>
        <p:nvSpPr>
          <p:cNvPr id="926" name="Google Shape;926;p47"/>
          <p:cNvSpPr txBox="1"/>
          <p:nvPr/>
        </p:nvSpPr>
        <p:spPr>
          <a:xfrm>
            <a:off x="7856725" y="1754800"/>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20%</a:t>
            </a:r>
            <a:endParaRPr>
              <a:solidFill>
                <a:schemeClr val="dk1"/>
              </a:solidFill>
              <a:latin typeface="Raleway Medium"/>
              <a:ea typeface="Raleway Medium"/>
              <a:cs typeface="Raleway Medium"/>
              <a:sym typeface="Raleway Medium"/>
            </a:endParaRPr>
          </a:p>
        </p:txBody>
      </p:sp>
      <p:sp>
        <p:nvSpPr>
          <p:cNvPr id="927" name="Google Shape;927;p47"/>
          <p:cNvSpPr txBox="1"/>
          <p:nvPr/>
        </p:nvSpPr>
        <p:spPr>
          <a:xfrm>
            <a:off x="7856725" y="2134666"/>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60%</a:t>
            </a:r>
            <a:endParaRPr>
              <a:solidFill>
                <a:schemeClr val="dk1"/>
              </a:solidFill>
              <a:latin typeface="Raleway Medium"/>
              <a:ea typeface="Raleway Medium"/>
              <a:cs typeface="Raleway Medium"/>
              <a:sym typeface="Raleway Medium"/>
            </a:endParaRPr>
          </a:p>
        </p:txBody>
      </p:sp>
      <p:sp>
        <p:nvSpPr>
          <p:cNvPr id="928" name="Google Shape;928;p47"/>
          <p:cNvSpPr txBox="1"/>
          <p:nvPr/>
        </p:nvSpPr>
        <p:spPr>
          <a:xfrm>
            <a:off x="7856725" y="2514533"/>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80%</a:t>
            </a:r>
            <a:endParaRPr>
              <a:solidFill>
                <a:schemeClr val="dk1"/>
              </a:solidFill>
              <a:latin typeface="Raleway Medium"/>
              <a:ea typeface="Raleway Medium"/>
              <a:cs typeface="Raleway Medium"/>
              <a:sym typeface="Raleway Medium"/>
            </a:endParaRPr>
          </a:p>
        </p:txBody>
      </p:sp>
      <p:cxnSp>
        <p:nvCxnSpPr>
          <p:cNvPr id="929" name="Google Shape;929;p47"/>
          <p:cNvCxnSpPr>
            <a:stCxn id="923" idx="3"/>
            <a:endCxn id="927" idx="1"/>
          </p:cNvCxnSpPr>
          <p:nvPr/>
        </p:nvCxnSpPr>
        <p:spPr>
          <a:xfrm>
            <a:off x="6820675" y="2237275"/>
            <a:ext cx="1036200" cy="0"/>
          </a:xfrm>
          <a:prstGeom prst="straightConnector1">
            <a:avLst/>
          </a:prstGeom>
          <a:noFill/>
          <a:ln w="9525" cap="flat" cmpd="sng">
            <a:solidFill>
              <a:schemeClr val="accent1"/>
            </a:solidFill>
            <a:prstDash val="solid"/>
            <a:round/>
            <a:headEnd type="none" w="med" len="med"/>
            <a:tailEnd type="none" w="med" len="med"/>
          </a:ln>
        </p:spPr>
      </p:cxnSp>
      <p:cxnSp>
        <p:nvCxnSpPr>
          <p:cNvPr id="930" name="Google Shape;930;p47"/>
          <p:cNvCxnSpPr>
            <a:stCxn id="924" idx="3"/>
            <a:endCxn id="928" idx="1"/>
          </p:cNvCxnSpPr>
          <p:nvPr/>
        </p:nvCxnSpPr>
        <p:spPr>
          <a:xfrm>
            <a:off x="6820675" y="2617139"/>
            <a:ext cx="1036200" cy="0"/>
          </a:xfrm>
          <a:prstGeom prst="straightConnector1">
            <a:avLst/>
          </a:prstGeom>
          <a:noFill/>
          <a:ln w="9525" cap="flat" cmpd="sng">
            <a:solidFill>
              <a:schemeClr val="accent1"/>
            </a:solidFill>
            <a:prstDash val="solid"/>
            <a:round/>
            <a:headEnd type="none" w="med" len="med"/>
            <a:tailEnd type="none" w="med" len="med"/>
          </a:ln>
        </p:spPr>
      </p:cxnSp>
      <p:sp>
        <p:nvSpPr>
          <p:cNvPr id="931" name="Google Shape;931;p47"/>
          <p:cNvSpPr/>
          <p:nvPr/>
        </p:nvSpPr>
        <p:spPr>
          <a:xfrm>
            <a:off x="7016109" y="1786450"/>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2" name="Google Shape;932;p47"/>
          <p:cNvSpPr/>
          <p:nvPr/>
        </p:nvSpPr>
        <p:spPr>
          <a:xfrm>
            <a:off x="7441809" y="2166325"/>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3" name="Google Shape;933;p47"/>
          <p:cNvSpPr/>
          <p:nvPr/>
        </p:nvSpPr>
        <p:spPr>
          <a:xfrm>
            <a:off x="7583709" y="2546188"/>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934" name="Google Shape;934;p47"/>
          <p:cNvGrpSpPr/>
          <p:nvPr/>
        </p:nvGrpSpPr>
        <p:grpSpPr>
          <a:xfrm>
            <a:off x="4123334" y="1805975"/>
            <a:ext cx="1112275" cy="141913"/>
            <a:chOff x="1592334" y="1803350"/>
            <a:chExt cx="1112275" cy="141913"/>
          </a:xfrm>
        </p:grpSpPr>
        <p:sp>
          <p:nvSpPr>
            <p:cNvPr id="935" name="Google Shape;935;p47"/>
            <p:cNvSpPr/>
            <p:nvPr/>
          </p:nvSpPr>
          <p:spPr>
            <a:xfrm>
              <a:off x="1592334"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6" name="Google Shape;936;p47"/>
            <p:cNvSpPr/>
            <p:nvPr/>
          </p:nvSpPr>
          <p:spPr>
            <a:xfrm>
              <a:off x="1786409"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7" name="Google Shape;937;p47"/>
            <p:cNvSpPr/>
            <p:nvPr/>
          </p:nvSpPr>
          <p:spPr>
            <a:xfrm>
              <a:off x="1980472"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8" name="Google Shape;938;p47"/>
            <p:cNvSpPr/>
            <p:nvPr/>
          </p:nvSpPr>
          <p:spPr>
            <a:xfrm>
              <a:off x="2174559"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39" name="Google Shape;939;p47"/>
            <p:cNvSpPr/>
            <p:nvPr/>
          </p:nvSpPr>
          <p:spPr>
            <a:xfrm>
              <a:off x="2368634"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0" name="Google Shape;940;p47"/>
            <p:cNvSpPr/>
            <p:nvPr/>
          </p:nvSpPr>
          <p:spPr>
            <a:xfrm>
              <a:off x="2562709" y="1803350"/>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941" name="Google Shape;941;p47"/>
          <p:cNvGrpSpPr/>
          <p:nvPr/>
        </p:nvGrpSpPr>
        <p:grpSpPr>
          <a:xfrm>
            <a:off x="4123334" y="2188038"/>
            <a:ext cx="1112275" cy="141913"/>
            <a:chOff x="1592334" y="1803350"/>
            <a:chExt cx="1112275" cy="141913"/>
          </a:xfrm>
        </p:grpSpPr>
        <p:sp>
          <p:nvSpPr>
            <p:cNvPr id="942" name="Google Shape;942;p47"/>
            <p:cNvSpPr/>
            <p:nvPr/>
          </p:nvSpPr>
          <p:spPr>
            <a:xfrm>
              <a:off x="1592334"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3" name="Google Shape;943;p47"/>
            <p:cNvSpPr/>
            <p:nvPr/>
          </p:nvSpPr>
          <p:spPr>
            <a:xfrm>
              <a:off x="1786409"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4" name="Google Shape;944;p47"/>
            <p:cNvSpPr/>
            <p:nvPr/>
          </p:nvSpPr>
          <p:spPr>
            <a:xfrm>
              <a:off x="1980472"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5" name="Google Shape;945;p47"/>
            <p:cNvSpPr/>
            <p:nvPr/>
          </p:nvSpPr>
          <p:spPr>
            <a:xfrm>
              <a:off x="2174559"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6" name="Google Shape;946;p47"/>
            <p:cNvSpPr/>
            <p:nvPr/>
          </p:nvSpPr>
          <p:spPr>
            <a:xfrm>
              <a:off x="2368634" y="1803363"/>
              <a:ext cx="141900" cy="141900"/>
            </a:xfrm>
            <a:prstGeom prst="ellipse">
              <a:avLst/>
            </a:prstGeom>
            <a:solidFill>
              <a:schemeClr val="accent2"/>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47" name="Google Shape;947;p47"/>
            <p:cNvSpPr/>
            <p:nvPr/>
          </p:nvSpPr>
          <p:spPr>
            <a:xfrm>
              <a:off x="2562709" y="1803350"/>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948" name="Google Shape;948;p47"/>
          <p:cNvGrpSpPr/>
          <p:nvPr/>
        </p:nvGrpSpPr>
        <p:grpSpPr>
          <a:xfrm>
            <a:off x="4123334" y="2570100"/>
            <a:ext cx="1112275" cy="141913"/>
            <a:chOff x="1592334" y="1803350"/>
            <a:chExt cx="1112275" cy="141913"/>
          </a:xfrm>
        </p:grpSpPr>
        <p:sp>
          <p:nvSpPr>
            <p:cNvPr id="949" name="Google Shape;949;p47"/>
            <p:cNvSpPr/>
            <p:nvPr/>
          </p:nvSpPr>
          <p:spPr>
            <a:xfrm>
              <a:off x="1592334"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0" name="Google Shape;950;p47"/>
            <p:cNvSpPr/>
            <p:nvPr/>
          </p:nvSpPr>
          <p:spPr>
            <a:xfrm>
              <a:off x="1786409"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1" name="Google Shape;951;p47"/>
            <p:cNvSpPr/>
            <p:nvPr/>
          </p:nvSpPr>
          <p:spPr>
            <a:xfrm>
              <a:off x="1980472"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2" name="Google Shape;952;p47"/>
            <p:cNvSpPr/>
            <p:nvPr/>
          </p:nvSpPr>
          <p:spPr>
            <a:xfrm>
              <a:off x="2174559"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3" name="Google Shape;953;p47"/>
            <p:cNvSpPr/>
            <p:nvPr/>
          </p:nvSpPr>
          <p:spPr>
            <a:xfrm>
              <a:off x="2368634"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54" name="Google Shape;954;p47"/>
            <p:cNvSpPr/>
            <p:nvPr/>
          </p:nvSpPr>
          <p:spPr>
            <a:xfrm>
              <a:off x="2562709" y="1803350"/>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955" name="Google Shape;955;p47"/>
          <p:cNvGrpSpPr/>
          <p:nvPr/>
        </p:nvGrpSpPr>
        <p:grpSpPr>
          <a:xfrm>
            <a:off x="233976" y="2565007"/>
            <a:ext cx="677139" cy="2647130"/>
            <a:chOff x="-45951" y="1967043"/>
            <a:chExt cx="699163" cy="2733227"/>
          </a:xfrm>
        </p:grpSpPr>
        <p:sp>
          <p:nvSpPr>
            <p:cNvPr id="956" name="Google Shape;956;p47"/>
            <p:cNvSpPr/>
            <p:nvPr/>
          </p:nvSpPr>
          <p:spPr>
            <a:xfrm>
              <a:off x="260183" y="3211628"/>
              <a:ext cx="86897" cy="130324"/>
            </a:xfrm>
            <a:custGeom>
              <a:avLst/>
              <a:gdLst/>
              <a:ahLst/>
              <a:cxnLst/>
              <a:rect l="l" t="t" r="r" b="b"/>
              <a:pathLst>
                <a:path w="4204" h="6305" extrusionOk="0">
                  <a:moveTo>
                    <a:pt x="1" y="0"/>
                  </a:moveTo>
                  <a:lnTo>
                    <a:pt x="1" y="6305"/>
                  </a:lnTo>
                  <a:lnTo>
                    <a:pt x="4204" y="6305"/>
                  </a:lnTo>
                  <a:lnTo>
                    <a:pt x="42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193313" y="1967043"/>
              <a:ext cx="219267" cy="218585"/>
            </a:xfrm>
            <a:custGeom>
              <a:avLst/>
              <a:gdLst/>
              <a:ahLst/>
              <a:cxnLst/>
              <a:rect l="l" t="t" r="r" b="b"/>
              <a:pathLst>
                <a:path w="10608" h="10575" extrusionOk="0">
                  <a:moveTo>
                    <a:pt x="5304" y="2102"/>
                  </a:moveTo>
                  <a:cubicBezTo>
                    <a:pt x="7072" y="2102"/>
                    <a:pt x="8473" y="3536"/>
                    <a:pt x="8473" y="5271"/>
                  </a:cubicBezTo>
                  <a:cubicBezTo>
                    <a:pt x="8473" y="7039"/>
                    <a:pt x="7038" y="8440"/>
                    <a:pt x="5304" y="8440"/>
                  </a:cubicBezTo>
                  <a:cubicBezTo>
                    <a:pt x="3569" y="8440"/>
                    <a:pt x="2135" y="7039"/>
                    <a:pt x="2135" y="5271"/>
                  </a:cubicBezTo>
                  <a:cubicBezTo>
                    <a:pt x="2135" y="3536"/>
                    <a:pt x="3569" y="2102"/>
                    <a:pt x="5304" y="2102"/>
                  </a:cubicBezTo>
                  <a:close/>
                  <a:moveTo>
                    <a:pt x="5304" y="1"/>
                  </a:moveTo>
                  <a:cubicBezTo>
                    <a:pt x="2402" y="1"/>
                    <a:pt x="0" y="2369"/>
                    <a:pt x="0" y="5271"/>
                  </a:cubicBezTo>
                  <a:cubicBezTo>
                    <a:pt x="0" y="8206"/>
                    <a:pt x="2402" y="10575"/>
                    <a:pt x="5304" y="10575"/>
                  </a:cubicBezTo>
                  <a:cubicBezTo>
                    <a:pt x="8239" y="10575"/>
                    <a:pt x="10608" y="8206"/>
                    <a:pt x="10608" y="5271"/>
                  </a:cubicBezTo>
                  <a:cubicBezTo>
                    <a:pt x="10608" y="2369"/>
                    <a:pt x="8239" y="1"/>
                    <a:pt x="53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45951" y="2075978"/>
              <a:ext cx="699163" cy="1135630"/>
            </a:xfrm>
            <a:custGeom>
              <a:avLst/>
              <a:gdLst/>
              <a:ahLst/>
              <a:cxnLst/>
              <a:rect l="l" t="t" r="r" b="b"/>
              <a:pathLst>
                <a:path w="33825" h="54941" extrusionOk="0">
                  <a:moveTo>
                    <a:pt x="4203" y="1"/>
                  </a:moveTo>
                  <a:cubicBezTo>
                    <a:pt x="1868" y="1"/>
                    <a:pt x="0" y="1902"/>
                    <a:pt x="0" y="4237"/>
                  </a:cubicBezTo>
                  <a:lnTo>
                    <a:pt x="0" y="50704"/>
                  </a:lnTo>
                  <a:cubicBezTo>
                    <a:pt x="0" y="53039"/>
                    <a:pt x="1868" y="54940"/>
                    <a:pt x="4203" y="54940"/>
                  </a:cubicBezTo>
                  <a:lnTo>
                    <a:pt x="29555" y="54940"/>
                  </a:lnTo>
                  <a:cubicBezTo>
                    <a:pt x="31890" y="54940"/>
                    <a:pt x="33824" y="53039"/>
                    <a:pt x="33758" y="50704"/>
                  </a:cubicBezTo>
                  <a:lnTo>
                    <a:pt x="33758" y="4237"/>
                  </a:lnTo>
                  <a:cubicBezTo>
                    <a:pt x="33758" y="1902"/>
                    <a:pt x="31890" y="1"/>
                    <a:pt x="295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24577" y="2098054"/>
              <a:ext cx="655032" cy="1091479"/>
            </a:xfrm>
            <a:custGeom>
              <a:avLst/>
              <a:gdLst/>
              <a:ahLst/>
              <a:cxnLst/>
              <a:rect l="l" t="t" r="r" b="b"/>
              <a:pathLst>
                <a:path w="31690" h="52805" extrusionOk="0">
                  <a:moveTo>
                    <a:pt x="3169" y="0"/>
                  </a:moveTo>
                  <a:cubicBezTo>
                    <a:pt x="1435" y="0"/>
                    <a:pt x="0" y="1401"/>
                    <a:pt x="0" y="3169"/>
                  </a:cubicBezTo>
                  <a:lnTo>
                    <a:pt x="0" y="49636"/>
                  </a:lnTo>
                  <a:cubicBezTo>
                    <a:pt x="0" y="51404"/>
                    <a:pt x="1435" y="52805"/>
                    <a:pt x="3169" y="52805"/>
                  </a:cubicBezTo>
                  <a:lnTo>
                    <a:pt x="28521" y="52805"/>
                  </a:lnTo>
                  <a:cubicBezTo>
                    <a:pt x="30288" y="52805"/>
                    <a:pt x="31689" y="51404"/>
                    <a:pt x="31689" y="49636"/>
                  </a:cubicBezTo>
                  <a:lnTo>
                    <a:pt x="31689" y="3169"/>
                  </a:lnTo>
                  <a:cubicBezTo>
                    <a:pt x="31689" y="1401"/>
                    <a:pt x="30288" y="0"/>
                    <a:pt x="28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24577" y="2338000"/>
              <a:ext cx="655032" cy="851542"/>
            </a:xfrm>
            <a:custGeom>
              <a:avLst/>
              <a:gdLst/>
              <a:ahLst/>
              <a:cxnLst/>
              <a:rect l="l" t="t" r="r" b="b"/>
              <a:pathLst>
                <a:path w="31690" h="41197" extrusionOk="0">
                  <a:moveTo>
                    <a:pt x="0" y="1"/>
                  </a:moveTo>
                  <a:lnTo>
                    <a:pt x="0" y="38028"/>
                  </a:lnTo>
                  <a:cubicBezTo>
                    <a:pt x="0" y="39796"/>
                    <a:pt x="1435" y="41197"/>
                    <a:pt x="3169" y="41197"/>
                  </a:cubicBezTo>
                  <a:lnTo>
                    <a:pt x="28521" y="41197"/>
                  </a:lnTo>
                  <a:cubicBezTo>
                    <a:pt x="30288" y="41197"/>
                    <a:pt x="31689" y="39796"/>
                    <a:pt x="31689" y="38028"/>
                  </a:cubicBezTo>
                  <a:lnTo>
                    <a:pt x="316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78838" y="2463492"/>
              <a:ext cx="448188" cy="448188"/>
            </a:xfrm>
            <a:custGeom>
              <a:avLst/>
              <a:gdLst/>
              <a:ahLst/>
              <a:cxnLst/>
              <a:rect l="l" t="t" r="r" b="b"/>
              <a:pathLst>
                <a:path w="21683" h="21683" extrusionOk="0">
                  <a:moveTo>
                    <a:pt x="2603" y="1"/>
                  </a:moveTo>
                  <a:cubicBezTo>
                    <a:pt x="1168" y="1"/>
                    <a:pt x="1" y="1168"/>
                    <a:pt x="1" y="2569"/>
                  </a:cubicBezTo>
                  <a:lnTo>
                    <a:pt x="1" y="19081"/>
                  </a:lnTo>
                  <a:cubicBezTo>
                    <a:pt x="1" y="20482"/>
                    <a:pt x="1168" y="21683"/>
                    <a:pt x="2603" y="21683"/>
                  </a:cubicBezTo>
                  <a:lnTo>
                    <a:pt x="19114" y="21683"/>
                  </a:lnTo>
                  <a:cubicBezTo>
                    <a:pt x="20515" y="21683"/>
                    <a:pt x="21683" y="20482"/>
                    <a:pt x="21683" y="19081"/>
                  </a:cubicBezTo>
                  <a:lnTo>
                    <a:pt x="21683" y="2569"/>
                  </a:lnTo>
                  <a:cubicBezTo>
                    <a:pt x="21683" y="1168"/>
                    <a:pt x="20515" y="1"/>
                    <a:pt x="19114"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16051" y="3256442"/>
              <a:ext cx="175158" cy="42766"/>
            </a:xfrm>
            <a:custGeom>
              <a:avLst/>
              <a:gdLst/>
              <a:ahLst/>
              <a:cxnLst/>
              <a:rect l="l" t="t" r="r" b="b"/>
              <a:pathLst>
                <a:path w="8474" h="2069" extrusionOk="0">
                  <a:moveTo>
                    <a:pt x="1035" y="1"/>
                  </a:moveTo>
                  <a:cubicBezTo>
                    <a:pt x="468" y="1"/>
                    <a:pt x="1" y="434"/>
                    <a:pt x="1" y="1035"/>
                  </a:cubicBezTo>
                  <a:cubicBezTo>
                    <a:pt x="1" y="1602"/>
                    <a:pt x="468" y="2069"/>
                    <a:pt x="1035" y="2069"/>
                  </a:cubicBezTo>
                  <a:lnTo>
                    <a:pt x="7373" y="2069"/>
                  </a:lnTo>
                  <a:cubicBezTo>
                    <a:pt x="7973" y="2069"/>
                    <a:pt x="8474" y="1568"/>
                    <a:pt x="8407" y="1035"/>
                  </a:cubicBezTo>
                  <a:cubicBezTo>
                    <a:pt x="8407" y="434"/>
                    <a:pt x="7973" y="1"/>
                    <a:pt x="73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81556" y="3342639"/>
              <a:ext cx="44151" cy="131027"/>
            </a:xfrm>
            <a:custGeom>
              <a:avLst/>
              <a:gdLst/>
              <a:ahLst/>
              <a:cxnLst/>
              <a:rect l="l" t="t" r="r" b="b"/>
              <a:pathLst>
                <a:path w="2136" h="6339" extrusionOk="0">
                  <a:moveTo>
                    <a:pt x="1" y="0"/>
                  </a:moveTo>
                  <a:lnTo>
                    <a:pt x="1" y="6338"/>
                  </a:lnTo>
                  <a:lnTo>
                    <a:pt x="2136" y="6338"/>
                  </a:lnTo>
                  <a:lnTo>
                    <a:pt x="2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302930" y="3472947"/>
              <a:ext cx="21" cy="1227323"/>
            </a:xfrm>
            <a:custGeom>
              <a:avLst/>
              <a:gdLst/>
              <a:ahLst/>
              <a:cxnLst/>
              <a:rect l="l" t="t" r="r" b="b"/>
              <a:pathLst>
                <a:path w="1" h="59377" fill="none" extrusionOk="0">
                  <a:moveTo>
                    <a:pt x="1" y="1"/>
                  </a:moveTo>
                  <a:lnTo>
                    <a:pt x="1" y="59377"/>
                  </a:lnTo>
                </a:path>
              </a:pathLst>
            </a:custGeom>
            <a:noFill/>
            <a:ln w="30025" cap="flat" cmpd="sng">
              <a:solidFill>
                <a:schemeClr val="accen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47"/>
          <p:cNvGrpSpPr/>
          <p:nvPr/>
        </p:nvGrpSpPr>
        <p:grpSpPr>
          <a:xfrm>
            <a:off x="595910" y="1568250"/>
            <a:ext cx="2458807" cy="5758046"/>
            <a:chOff x="415800" y="1571743"/>
            <a:chExt cx="2730794" cy="6394987"/>
          </a:xfrm>
        </p:grpSpPr>
        <p:sp>
          <p:nvSpPr>
            <p:cNvPr id="966" name="Google Shape;966;p47"/>
            <p:cNvSpPr/>
            <p:nvPr/>
          </p:nvSpPr>
          <p:spPr>
            <a:xfrm>
              <a:off x="763024" y="4139543"/>
              <a:ext cx="1418184" cy="3827187"/>
            </a:xfrm>
            <a:custGeom>
              <a:avLst/>
              <a:gdLst/>
              <a:ahLst/>
              <a:cxnLst/>
              <a:rect l="l" t="t" r="r" b="b"/>
              <a:pathLst>
                <a:path w="63213" h="170590" extrusionOk="0">
                  <a:moveTo>
                    <a:pt x="63079" y="1"/>
                  </a:moveTo>
                  <a:lnTo>
                    <a:pt x="39629" y="1502"/>
                  </a:lnTo>
                  <a:lnTo>
                    <a:pt x="17113" y="7673"/>
                  </a:lnTo>
                  <a:lnTo>
                    <a:pt x="1" y="169989"/>
                  </a:lnTo>
                  <a:lnTo>
                    <a:pt x="22350" y="170556"/>
                  </a:lnTo>
                  <a:lnTo>
                    <a:pt x="40363" y="49002"/>
                  </a:lnTo>
                  <a:lnTo>
                    <a:pt x="38195" y="170590"/>
                  </a:lnTo>
                  <a:lnTo>
                    <a:pt x="61078" y="170590"/>
                  </a:lnTo>
                  <a:lnTo>
                    <a:pt x="62746" y="57408"/>
                  </a:lnTo>
                  <a:cubicBezTo>
                    <a:pt x="63046" y="52638"/>
                    <a:pt x="63213" y="39496"/>
                    <a:pt x="63046" y="34692"/>
                  </a:cubicBezTo>
                  <a:lnTo>
                    <a:pt x="630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1652834" y="5196986"/>
              <a:ext cx="243981" cy="39688"/>
            </a:xfrm>
            <a:custGeom>
              <a:avLst/>
              <a:gdLst/>
              <a:ahLst/>
              <a:cxnLst/>
              <a:rect l="l" t="t" r="r" b="b"/>
              <a:pathLst>
                <a:path w="10875" h="1769" fill="none" extrusionOk="0">
                  <a:moveTo>
                    <a:pt x="1" y="1768"/>
                  </a:moveTo>
                  <a:lnTo>
                    <a:pt x="10875" y="0"/>
                  </a:lnTo>
                </a:path>
              </a:pathLst>
            </a:custGeom>
            <a:noFill/>
            <a:ln w="133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1814477" y="2912493"/>
              <a:ext cx="743159" cy="1326447"/>
            </a:xfrm>
            <a:custGeom>
              <a:avLst/>
              <a:gdLst/>
              <a:ahLst/>
              <a:cxnLst/>
              <a:rect l="l" t="t" r="r" b="b"/>
              <a:pathLst>
                <a:path w="33125" h="59124" extrusionOk="0">
                  <a:moveTo>
                    <a:pt x="11333" y="0"/>
                  </a:moveTo>
                  <a:cubicBezTo>
                    <a:pt x="9896" y="0"/>
                    <a:pt x="8434" y="306"/>
                    <a:pt x="7039" y="956"/>
                  </a:cubicBezTo>
                  <a:cubicBezTo>
                    <a:pt x="2202" y="3225"/>
                    <a:pt x="1" y="8895"/>
                    <a:pt x="2002" y="13865"/>
                  </a:cubicBezTo>
                  <a:lnTo>
                    <a:pt x="15212" y="53661"/>
                  </a:lnTo>
                  <a:cubicBezTo>
                    <a:pt x="16660" y="57096"/>
                    <a:pt x="19976" y="59123"/>
                    <a:pt x="23425" y="59123"/>
                  </a:cubicBezTo>
                  <a:cubicBezTo>
                    <a:pt x="24900" y="59123"/>
                    <a:pt x="26399" y="58753"/>
                    <a:pt x="27787" y="57964"/>
                  </a:cubicBezTo>
                  <a:cubicBezTo>
                    <a:pt x="31456" y="55862"/>
                    <a:pt x="33124" y="51459"/>
                    <a:pt x="31690" y="47456"/>
                  </a:cubicBezTo>
                  <a:lnTo>
                    <a:pt x="20882" y="6760"/>
                  </a:lnTo>
                  <a:cubicBezTo>
                    <a:pt x="19444" y="2569"/>
                    <a:pt x="15497" y="0"/>
                    <a:pt x="11333"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1738894" y="2821676"/>
              <a:ext cx="740916" cy="811250"/>
            </a:xfrm>
            <a:custGeom>
              <a:avLst/>
              <a:gdLst/>
              <a:ahLst/>
              <a:cxnLst/>
              <a:rect l="l" t="t" r="r" b="b"/>
              <a:pathLst>
                <a:path w="33025" h="36160" extrusionOk="0">
                  <a:moveTo>
                    <a:pt x="4571" y="1"/>
                  </a:moveTo>
                  <a:cubicBezTo>
                    <a:pt x="4570" y="1"/>
                    <a:pt x="1" y="8841"/>
                    <a:pt x="9741" y="36160"/>
                  </a:cubicBezTo>
                  <a:lnTo>
                    <a:pt x="33024" y="31023"/>
                  </a:lnTo>
                  <a:lnTo>
                    <a:pt x="30823" y="17980"/>
                  </a:lnTo>
                  <a:cubicBezTo>
                    <a:pt x="29555" y="10675"/>
                    <a:pt x="24084" y="4804"/>
                    <a:pt x="16846" y="3003"/>
                  </a:cubicBezTo>
                  <a:lnTo>
                    <a:pt x="45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1941705" y="3480991"/>
              <a:ext cx="539584" cy="152693"/>
            </a:xfrm>
            <a:custGeom>
              <a:avLst/>
              <a:gdLst/>
              <a:ahLst/>
              <a:cxnLst/>
              <a:rect l="l" t="t" r="r" b="b"/>
              <a:pathLst>
                <a:path w="24051" h="6806" extrusionOk="0">
                  <a:moveTo>
                    <a:pt x="23684" y="0"/>
                  </a:moveTo>
                  <a:lnTo>
                    <a:pt x="0" y="4704"/>
                  </a:lnTo>
                  <a:lnTo>
                    <a:pt x="768" y="6805"/>
                  </a:lnTo>
                  <a:lnTo>
                    <a:pt x="24051" y="2169"/>
                  </a:lnTo>
                  <a:lnTo>
                    <a:pt x="236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2157236" y="3921028"/>
              <a:ext cx="582256" cy="1052964"/>
            </a:xfrm>
            <a:custGeom>
              <a:avLst/>
              <a:gdLst/>
              <a:ahLst/>
              <a:cxnLst/>
              <a:rect l="l" t="t" r="r" b="b"/>
              <a:pathLst>
                <a:path w="25953" h="46934" extrusionOk="0">
                  <a:moveTo>
                    <a:pt x="15745" y="0"/>
                  </a:moveTo>
                  <a:lnTo>
                    <a:pt x="0" y="8707"/>
                  </a:lnTo>
                  <a:lnTo>
                    <a:pt x="21749" y="46934"/>
                  </a:lnTo>
                  <a:lnTo>
                    <a:pt x="25952" y="40563"/>
                  </a:lnTo>
                  <a:lnTo>
                    <a:pt x="15745"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860680" y="5129637"/>
              <a:ext cx="239516" cy="198572"/>
            </a:xfrm>
            <a:custGeom>
              <a:avLst/>
              <a:gdLst/>
              <a:ahLst/>
              <a:cxnLst/>
              <a:rect l="l" t="t" r="r" b="b"/>
              <a:pathLst>
                <a:path w="10676" h="8851" extrusionOk="0">
                  <a:moveTo>
                    <a:pt x="1" y="0"/>
                  </a:moveTo>
                  <a:lnTo>
                    <a:pt x="8374" y="8473"/>
                  </a:lnTo>
                  <a:cubicBezTo>
                    <a:pt x="8607" y="8725"/>
                    <a:pt x="8937" y="8850"/>
                    <a:pt x="9271" y="8850"/>
                  </a:cubicBezTo>
                  <a:cubicBezTo>
                    <a:pt x="9556" y="8850"/>
                    <a:pt x="9844" y="8758"/>
                    <a:pt x="10075" y="8573"/>
                  </a:cubicBezTo>
                  <a:cubicBezTo>
                    <a:pt x="10575" y="8106"/>
                    <a:pt x="10675" y="7372"/>
                    <a:pt x="10242" y="6805"/>
                  </a:cubicBezTo>
                  <a:lnTo>
                    <a:pt x="6672" y="2369"/>
                  </a:lnTo>
                  <a:lnTo>
                    <a:pt x="1" y="0"/>
                  </a:lnTo>
                  <a:close/>
                </a:path>
              </a:pathLst>
            </a:custGeom>
            <a:solidFill>
              <a:srgbClr val="94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562835" y="4753203"/>
              <a:ext cx="583759" cy="538507"/>
            </a:xfrm>
            <a:custGeom>
              <a:avLst/>
              <a:gdLst/>
              <a:ahLst/>
              <a:cxnLst/>
              <a:rect l="l" t="t" r="r" b="b"/>
              <a:pathLst>
                <a:path w="26020" h="24003" extrusionOk="0">
                  <a:moveTo>
                    <a:pt x="5638" y="1"/>
                  </a:moveTo>
                  <a:lnTo>
                    <a:pt x="1" y="1535"/>
                  </a:lnTo>
                  <a:lnTo>
                    <a:pt x="1835" y="7639"/>
                  </a:lnTo>
                  <a:cubicBezTo>
                    <a:pt x="1835" y="7639"/>
                    <a:pt x="2269" y="13877"/>
                    <a:pt x="6872" y="17780"/>
                  </a:cubicBezTo>
                  <a:cubicBezTo>
                    <a:pt x="9774" y="20182"/>
                    <a:pt x="11209" y="22183"/>
                    <a:pt x="11943" y="23317"/>
                  </a:cubicBezTo>
                  <a:cubicBezTo>
                    <a:pt x="12210" y="23731"/>
                    <a:pt x="12656" y="24003"/>
                    <a:pt x="13136" y="24003"/>
                  </a:cubicBezTo>
                  <a:cubicBezTo>
                    <a:pt x="13314" y="24003"/>
                    <a:pt x="13497" y="23966"/>
                    <a:pt x="13677" y="23884"/>
                  </a:cubicBezTo>
                  <a:cubicBezTo>
                    <a:pt x="14344" y="23618"/>
                    <a:pt x="14711" y="22850"/>
                    <a:pt x="14478" y="22183"/>
                  </a:cubicBezTo>
                  <a:cubicBezTo>
                    <a:pt x="14011" y="20849"/>
                    <a:pt x="13110" y="18581"/>
                    <a:pt x="11476" y="16479"/>
                  </a:cubicBezTo>
                  <a:lnTo>
                    <a:pt x="11476" y="16479"/>
                  </a:lnTo>
                  <a:lnTo>
                    <a:pt x="24318" y="23517"/>
                  </a:lnTo>
                  <a:cubicBezTo>
                    <a:pt x="24478" y="23618"/>
                    <a:pt x="24660" y="23664"/>
                    <a:pt x="24841" y="23664"/>
                  </a:cubicBezTo>
                  <a:cubicBezTo>
                    <a:pt x="25265" y="23664"/>
                    <a:pt x="25689" y="23414"/>
                    <a:pt x="25853" y="23017"/>
                  </a:cubicBezTo>
                  <a:cubicBezTo>
                    <a:pt x="26019" y="22617"/>
                    <a:pt x="25953" y="22116"/>
                    <a:pt x="25619" y="21816"/>
                  </a:cubicBezTo>
                  <a:lnTo>
                    <a:pt x="13144" y="10041"/>
                  </a:lnTo>
                  <a:cubicBezTo>
                    <a:pt x="13144" y="10041"/>
                    <a:pt x="6806" y="2602"/>
                    <a:pt x="5638"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959845" y="2740866"/>
              <a:ext cx="1313412" cy="2168791"/>
            </a:xfrm>
            <a:custGeom>
              <a:avLst/>
              <a:gdLst/>
              <a:ahLst/>
              <a:cxnLst/>
              <a:rect l="l" t="t" r="r" b="b"/>
              <a:pathLst>
                <a:path w="58543" h="96670" extrusionOk="0">
                  <a:moveTo>
                    <a:pt x="33425" y="0"/>
                  </a:moveTo>
                  <a:lnTo>
                    <a:pt x="23551" y="801"/>
                  </a:lnTo>
                  <a:cubicBezTo>
                    <a:pt x="23551" y="801"/>
                    <a:pt x="13711" y="3002"/>
                    <a:pt x="6939" y="6405"/>
                  </a:cubicBezTo>
                  <a:cubicBezTo>
                    <a:pt x="2703" y="8506"/>
                    <a:pt x="2236" y="13143"/>
                    <a:pt x="2769" y="17846"/>
                  </a:cubicBezTo>
                  <a:lnTo>
                    <a:pt x="7373" y="60143"/>
                  </a:lnTo>
                  <a:lnTo>
                    <a:pt x="1" y="96669"/>
                  </a:lnTo>
                  <a:lnTo>
                    <a:pt x="58543" y="91866"/>
                  </a:lnTo>
                  <a:lnTo>
                    <a:pt x="55307" y="63846"/>
                  </a:lnTo>
                  <a:lnTo>
                    <a:pt x="56208" y="19314"/>
                  </a:lnTo>
                  <a:cubicBezTo>
                    <a:pt x="56641" y="12776"/>
                    <a:pt x="52638" y="6738"/>
                    <a:pt x="46401" y="4603"/>
                  </a:cubicBezTo>
                  <a:cubicBezTo>
                    <a:pt x="39429" y="2202"/>
                    <a:pt x="37127" y="200"/>
                    <a:pt x="334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1488185" y="2758814"/>
              <a:ext cx="325577" cy="294886"/>
            </a:xfrm>
            <a:custGeom>
              <a:avLst/>
              <a:gdLst/>
              <a:ahLst/>
              <a:cxnLst/>
              <a:rect l="l" t="t" r="r" b="b"/>
              <a:pathLst>
                <a:path w="14512" h="13144" extrusionOk="0">
                  <a:moveTo>
                    <a:pt x="1" y="1"/>
                  </a:moveTo>
                  <a:lnTo>
                    <a:pt x="12577" y="13143"/>
                  </a:lnTo>
                  <a:lnTo>
                    <a:pt x="14511" y="434"/>
                  </a:lnTo>
                  <a:lnTo>
                    <a:pt x="1" y="1"/>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1450023" y="2758814"/>
              <a:ext cx="401160" cy="377200"/>
            </a:xfrm>
            <a:custGeom>
              <a:avLst/>
              <a:gdLst/>
              <a:ahLst/>
              <a:cxnLst/>
              <a:rect l="l" t="t" r="r" b="b"/>
              <a:pathLst>
                <a:path w="17881" h="16813" extrusionOk="0">
                  <a:moveTo>
                    <a:pt x="1702" y="1"/>
                  </a:moveTo>
                  <a:lnTo>
                    <a:pt x="1" y="434"/>
                  </a:lnTo>
                  <a:lnTo>
                    <a:pt x="15212" y="16813"/>
                  </a:lnTo>
                  <a:lnTo>
                    <a:pt x="17880" y="1168"/>
                  </a:lnTo>
                  <a:lnTo>
                    <a:pt x="16212" y="434"/>
                  </a:lnTo>
                  <a:lnTo>
                    <a:pt x="14278" y="13143"/>
                  </a:lnTo>
                  <a:lnTo>
                    <a:pt x="1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2214108" y="3204841"/>
              <a:ext cx="5250" cy="362976"/>
            </a:xfrm>
            <a:custGeom>
              <a:avLst/>
              <a:gdLst/>
              <a:ahLst/>
              <a:cxnLst/>
              <a:rect l="l" t="t" r="r" b="b"/>
              <a:pathLst>
                <a:path w="234" h="16179" fill="none" extrusionOk="0">
                  <a:moveTo>
                    <a:pt x="234" y="1"/>
                  </a:moveTo>
                  <a:lnTo>
                    <a:pt x="0" y="16179"/>
                  </a:lnTo>
                </a:path>
              </a:pathLst>
            </a:custGeom>
            <a:noFill/>
            <a:ln w="158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415800" y="3044701"/>
              <a:ext cx="910771" cy="1266770"/>
            </a:xfrm>
            <a:custGeom>
              <a:avLst/>
              <a:gdLst/>
              <a:ahLst/>
              <a:cxnLst/>
              <a:rect l="l" t="t" r="r" b="b"/>
              <a:pathLst>
                <a:path w="40596" h="56464" extrusionOk="0">
                  <a:moveTo>
                    <a:pt x="28914" y="1"/>
                  </a:moveTo>
                  <a:cubicBezTo>
                    <a:pt x="24865" y="1"/>
                    <a:pt x="21056" y="2484"/>
                    <a:pt x="19514" y="6471"/>
                  </a:cubicBezTo>
                  <a:lnTo>
                    <a:pt x="1935" y="44499"/>
                  </a:lnTo>
                  <a:cubicBezTo>
                    <a:pt x="0" y="49469"/>
                    <a:pt x="2936" y="55006"/>
                    <a:pt x="8106" y="56240"/>
                  </a:cubicBezTo>
                  <a:cubicBezTo>
                    <a:pt x="8765" y="56390"/>
                    <a:pt x="9428" y="56463"/>
                    <a:pt x="10083" y="56463"/>
                  </a:cubicBezTo>
                  <a:cubicBezTo>
                    <a:pt x="13505" y="56463"/>
                    <a:pt x="16719" y="54484"/>
                    <a:pt x="18146" y="51237"/>
                  </a:cubicBezTo>
                  <a:lnTo>
                    <a:pt x="38161" y="14210"/>
                  </a:lnTo>
                  <a:cubicBezTo>
                    <a:pt x="40596" y="8740"/>
                    <a:pt x="37694" y="2368"/>
                    <a:pt x="32023" y="500"/>
                  </a:cubicBezTo>
                  <a:cubicBezTo>
                    <a:pt x="30993" y="162"/>
                    <a:pt x="29946" y="1"/>
                    <a:pt x="28914"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645533" y="2885302"/>
              <a:ext cx="775331" cy="944446"/>
            </a:xfrm>
            <a:custGeom>
              <a:avLst/>
              <a:gdLst/>
              <a:ahLst/>
              <a:cxnLst/>
              <a:rect l="l" t="t" r="r" b="b"/>
              <a:pathLst>
                <a:path w="34559" h="42097" extrusionOk="0">
                  <a:moveTo>
                    <a:pt x="20949" y="0"/>
                  </a:moveTo>
                  <a:cubicBezTo>
                    <a:pt x="20949" y="0"/>
                    <a:pt x="11576" y="3302"/>
                    <a:pt x="1" y="29888"/>
                  </a:cubicBezTo>
                  <a:lnTo>
                    <a:pt x="20449" y="42097"/>
                  </a:lnTo>
                  <a:lnTo>
                    <a:pt x="34559" y="20848"/>
                  </a:lnTo>
                  <a:lnTo>
                    <a:pt x="209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644792" y="3510179"/>
              <a:ext cx="480468" cy="327798"/>
            </a:xfrm>
            <a:custGeom>
              <a:avLst/>
              <a:gdLst/>
              <a:ahLst/>
              <a:cxnLst/>
              <a:rect l="l" t="t" r="r" b="b"/>
              <a:pathLst>
                <a:path w="21416" h="14611" extrusionOk="0">
                  <a:moveTo>
                    <a:pt x="901" y="0"/>
                  </a:moveTo>
                  <a:lnTo>
                    <a:pt x="0" y="2035"/>
                  </a:lnTo>
                  <a:lnTo>
                    <a:pt x="20182" y="14611"/>
                  </a:lnTo>
                  <a:lnTo>
                    <a:pt x="21416" y="12809"/>
                  </a:lnTo>
                  <a:lnTo>
                    <a:pt x="9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1125234" y="3457031"/>
              <a:ext cx="226033" cy="340541"/>
            </a:xfrm>
            <a:custGeom>
              <a:avLst/>
              <a:gdLst/>
              <a:ahLst/>
              <a:cxnLst/>
              <a:rect l="l" t="t" r="r" b="b"/>
              <a:pathLst>
                <a:path w="10075" h="15179" fill="none" extrusionOk="0">
                  <a:moveTo>
                    <a:pt x="1" y="15178"/>
                  </a:moveTo>
                  <a:lnTo>
                    <a:pt x="10075" y="1"/>
                  </a:lnTo>
                </a:path>
              </a:pathLst>
            </a:custGeom>
            <a:noFill/>
            <a:ln w="158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855074" y="3586502"/>
              <a:ext cx="1188427" cy="1238569"/>
            </a:xfrm>
            <a:custGeom>
              <a:avLst/>
              <a:gdLst/>
              <a:ahLst/>
              <a:cxnLst/>
              <a:rect l="l" t="t" r="r" b="b"/>
              <a:pathLst>
                <a:path w="52972" h="55207" extrusionOk="0">
                  <a:moveTo>
                    <a:pt x="23284" y="1"/>
                  </a:moveTo>
                  <a:lnTo>
                    <a:pt x="1" y="38362"/>
                  </a:lnTo>
                  <a:lnTo>
                    <a:pt x="29622" y="55207"/>
                  </a:lnTo>
                  <a:lnTo>
                    <a:pt x="52972" y="17680"/>
                  </a:lnTo>
                  <a:lnTo>
                    <a:pt x="232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938890" y="3674065"/>
              <a:ext cx="1021555" cy="1064204"/>
            </a:xfrm>
            <a:custGeom>
              <a:avLst/>
              <a:gdLst/>
              <a:ahLst/>
              <a:cxnLst/>
              <a:rect l="l" t="t" r="r" b="b"/>
              <a:pathLst>
                <a:path w="45534" h="47435" extrusionOk="0">
                  <a:moveTo>
                    <a:pt x="20015" y="1"/>
                  </a:moveTo>
                  <a:lnTo>
                    <a:pt x="1" y="32924"/>
                  </a:lnTo>
                  <a:lnTo>
                    <a:pt x="25452" y="47434"/>
                  </a:lnTo>
                  <a:lnTo>
                    <a:pt x="45533" y="15178"/>
                  </a:lnTo>
                  <a:lnTo>
                    <a:pt x="200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1554794" y="3723467"/>
              <a:ext cx="243240" cy="194579"/>
            </a:xfrm>
            <a:custGeom>
              <a:avLst/>
              <a:gdLst/>
              <a:ahLst/>
              <a:cxnLst/>
              <a:rect l="l" t="t" r="r" b="b"/>
              <a:pathLst>
                <a:path w="10842" h="8673" extrusionOk="0">
                  <a:moveTo>
                    <a:pt x="2369" y="0"/>
                  </a:moveTo>
                  <a:lnTo>
                    <a:pt x="1" y="3703"/>
                  </a:lnTo>
                  <a:lnTo>
                    <a:pt x="8107" y="8673"/>
                  </a:lnTo>
                  <a:lnTo>
                    <a:pt x="10842" y="5037"/>
                  </a:lnTo>
                  <a:lnTo>
                    <a:pt x="23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557229" y="3856662"/>
              <a:ext cx="964683" cy="697504"/>
            </a:xfrm>
            <a:custGeom>
              <a:avLst/>
              <a:gdLst/>
              <a:ahLst/>
              <a:cxnLst/>
              <a:rect l="l" t="t" r="r" b="b"/>
              <a:pathLst>
                <a:path w="42999" h="31090" extrusionOk="0">
                  <a:moveTo>
                    <a:pt x="2636" y="1"/>
                  </a:moveTo>
                  <a:lnTo>
                    <a:pt x="1" y="19415"/>
                  </a:lnTo>
                  <a:lnTo>
                    <a:pt x="39329" y="31090"/>
                  </a:lnTo>
                  <a:lnTo>
                    <a:pt x="42998" y="21783"/>
                  </a:lnTo>
                  <a:lnTo>
                    <a:pt x="2636" y="1"/>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1425322" y="4300064"/>
              <a:ext cx="373543" cy="338387"/>
            </a:xfrm>
            <a:custGeom>
              <a:avLst/>
              <a:gdLst/>
              <a:ahLst/>
              <a:cxnLst/>
              <a:rect l="l" t="t" r="r" b="b"/>
              <a:pathLst>
                <a:path w="16650" h="15083" extrusionOk="0">
                  <a:moveTo>
                    <a:pt x="11926" y="1"/>
                  </a:moveTo>
                  <a:cubicBezTo>
                    <a:pt x="7412" y="1"/>
                    <a:pt x="1168" y="2119"/>
                    <a:pt x="1168" y="2119"/>
                  </a:cubicBezTo>
                  <a:lnTo>
                    <a:pt x="1" y="10959"/>
                  </a:lnTo>
                  <a:cubicBezTo>
                    <a:pt x="4319" y="13925"/>
                    <a:pt x="7524" y="15083"/>
                    <a:pt x="9898" y="15083"/>
                  </a:cubicBezTo>
                  <a:cubicBezTo>
                    <a:pt x="16254" y="15083"/>
                    <a:pt x="16649" y="6781"/>
                    <a:pt x="16479" y="2653"/>
                  </a:cubicBezTo>
                  <a:cubicBezTo>
                    <a:pt x="16384" y="647"/>
                    <a:pt x="14419" y="1"/>
                    <a:pt x="11926"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1441789" y="4203415"/>
              <a:ext cx="258967" cy="159917"/>
            </a:xfrm>
            <a:custGeom>
              <a:avLst/>
              <a:gdLst/>
              <a:ahLst/>
              <a:cxnLst/>
              <a:rect l="l" t="t" r="r" b="b"/>
              <a:pathLst>
                <a:path w="11543" h="7128" extrusionOk="0">
                  <a:moveTo>
                    <a:pt x="9615" y="0"/>
                  </a:moveTo>
                  <a:cubicBezTo>
                    <a:pt x="9402" y="0"/>
                    <a:pt x="9186" y="40"/>
                    <a:pt x="8974" y="123"/>
                  </a:cubicBezTo>
                  <a:lnTo>
                    <a:pt x="5905" y="1323"/>
                  </a:lnTo>
                  <a:cubicBezTo>
                    <a:pt x="4237" y="1957"/>
                    <a:pt x="2769" y="3125"/>
                    <a:pt x="1769" y="4592"/>
                  </a:cubicBezTo>
                  <a:lnTo>
                    <a:pt x="1" y="7128"/>
                  </a:lnTo>
                  <a:lnTo>
                    <a:pt x="6606" y="6694"/>
                  </a:lnTo>
                  <a:lnTo>
                    <a:pt x="10775" y="2991"/>
                  </a:lnTo>
                  <a:cubicBezTo>
                    <a:pt x="11409" y="2424"/>
                    <a:pt x="11542" y="1457"/>
                    <a:pt x="11042" y="756"/>
                  </a:cubicBezTo>
                  <a:cubicBezTo>
                    <a:pt x="10704" y="273"/>
                    <a:pt x="10173" y="0"/>
                    <a:pt x="9615"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1968649" y="2016087"/>
              <a:ext cx="228276" cy="207277"/>
            </a:xfrm>
            <a:custGeom>
              <a:avLst/>
              <a:gdLst/>
              <a:ahLst/>
              <a:cxnLst/>
              <a:rect l="l" t="t" r="r" b="b"/>
              <a:pathLst>
                <a:path w="10175" h="9239" extrusionOk="0">
                  <a:moveTo>
                    <a:pt x="5100" y="0"/>
                  </a:moveTo>
                  <a:cubicBezTo>
                    <a:pt x="4761" y="0"/>
                    <a:pt x="4416" y="38"/>
                    <a:pt x="4070" y="116"/>
                  </a:cubicBezTo>
                  <a:cubicBezTo>
                    <a:pt x="1568" y="683"/>
                    <a:pt x="0" y="3152"/>
                    <a:pt x="567" y="5654"/>
                  </a:cubicBezTo>
                  <a:cubicBezTo>
                    <a:pt x="1056" y="7781"/>
                    <a:pt x="2956" y="9239"/>
                    <a:pt x="5073" y="9239"/>
                  </a:cubicBezTo>
                  <a:cubicBezTo>
                    <a:pt x="5413" y="9239"/>
                    <a:pt x="5758" y="9201"/>
                    <a:pt x="6105" y="9123"/>
                  </a:cubicBezTo>
                  <a:cubicBezTo>
                    <a:pt x="8606" y="8589"/>
                    <a:pt x="10174" y="6087"/>
                    <a:pt x="9607" y="3619"/>
                  </a:cubicBezTo>
                  <a:cubicBezTo>
                    <a:pt x="9118" y="1463"/>
                    <a:pt x="7217" y="0"/>
                    <a:pt x="5100" y="0"/>
                  </a:cubicBezTo>
                  <a:close/>
                </a:path>
              </a:pathLst>
            </a:custGeom>
            <a:solidFill>
              <a:srgbClr val="AC5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1488185" y="2092029"/>
              <a:ext cx="333810" cy="676550"/>
            </a:xfrm>
            <a:custGeom>
              <a:avLst/>
              <a:gdLst/>
              <a:ahLst/>
              <a:cxnLst/>
              <a:rect l="l" t="t" r="r" b="b"/>
              <a:pathLst>
                <a:path w="14879" h="30156" extrusionOk="0">
                  <a:moveTo>
                    <a:pt x="4171" y="0"/>
                  </a:moveTo>
                  <a:lnTo>
                    <a:pt x="1" y="29722"/>
                  </a:lnTo>
                  <a:lnTo>
                    <a:pt x="14511" y="30155"/>
                  </a:lnTo>
                  <a:lnTo>
                    <a:pt x="14878" y="12543"/>
                  </a:lnTo>
                  <a:lnTo>
                    <a:pt x="4171"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1598205" y="2321784"/>
              <a:ext cx="223026" cy="291117"/>
            </a:xfrm>
            <a:custGeom>
              <a:avLst/>
              <a:gdLst/>
              <a:ahLst/>
              <a:cxnLst/>
              <a:rect l="l" t="t" r="r" b="b"/>
              <a:pathLst>
                <a:path w="9941" h="12976" extrusionOk="0">
                  <a:moveTo>
                    <a:pt x="0" y="0"/>
                  </a:moveTo>
                  <a:lnTo>
                    <a:pt x="9774" y="12976"/>
                  </a:lnTo>
                  <a:lnTo>
                    <a:pt x="9941" y="3302"/>
                  </a:lnTo>
                  <a:lnTo>
                    <a:pt x="0" y="0"/>
                  </a:lnTo>
                  <a:close/>
                </a:path>
              </a:pathLst>
            </a:custGeom>
            <a:solidFill>
              <a:srgbClr val="94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1501264" y="1671465"/>
              <a:ext cx="646263" cy="788029"/>
            </a:xfrm>
            <a:custGeom>
              <a:avLst/>
              <a:gdLst/>
              <a:ahLst/>
              <a:cxnLst/>
              <a:rect l="l" t="t" r="r" b="b"/>
              <a:pathLst>
                <a:path w="28806" h="35125" extrusionOk="0">
                  <a:moveTo>
                    <a:pt x="17320" y="0"/>
                  </a:moveTo>
                  <a:cubicBezTo>
                    <a:pt x="8458" y="0"/>
                    <a:pt x="0" y="4914"/>
                    <a:pt x="1419" y="19547"/>
                  </a:cubicBezTo>
                  <a:cubicBezTo>
                    <a:pt x="2754" y="33457"/>
                    <a:pt x="11293" y="34591"/>
                    <a:pt x="11293" y="34591"/>
                  </a:cubicBezTo>
                  <a:cubicBezTo>
                    <a:pt x="12636" y="34955"/>
                    <a:pt x="13914" y="35124"/>
                    <a:pt x="15121" y="35124"/>
                  </a:cubicBezTo>
                  <a:cubicBezTo>
                    <a:pt x="20987" y="35124"/>
                    <a:pt x="25191" y="31131"/>
                    <a:pt x="27238" y="26152"/>
                  </a:cubicBezTo>
                  <a:cubicBezTo>
                    <a:pt x="28806" y="22249"/>
                    <a:pt x="28672" y="15377"/>
                    <a:pt x="28138" y="10240"/>
                  </a:cubicBezTo>
                  <a:cubicBezTo>
                    <a:pt x="27671" y="5804"/>
                    <a:pt x="25370" y="867"/>
                    <a:pt x="20733" y="233"/>
                  </a:cubicBezTo>
                  <a:cubicBezTo>
                    <a:pt x="19602" y="81"/>
                    <a:pt x="18458" y="0"/>
                    <a:pt x="17320"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2069673" y="2021314"/>
              <a:ext cx="50905" cy="47158"/>
            </a:xfrm>
            <a:custGeom>
              <a:avLst/>
              <a:gdLst/>
              <a:ahLst/>
              <a:cxnLst/>
              <a:rect l="l" t="t" r="r" b="b"/>
              <a:pathLst>
                <a:path w="2269" h="2102" extrusionOk="0">
                  <a:moveTo>
                    <a:pt x="1122" y="0"/>
                  </a:moveTo>
                  <a:cubicBezTo>
                    <a:pt x="1060" y="0"/>
                    <a:pt x="997" y="6"/>
                    <a:pt x="934" y="17"/>
                  </a:cubicBezTo>
                  <a:cubicBezTo>
                    <a:pt x="367" y="117"/>
                    <a:pt x="0" y="684"/>
                    <a:pt x="101" y="1251"/>
                  </a:cubicBezTo>
                  <a:cubicBezTo>
                    <a:pt x="190" y="1755"/>
                    <a:pt x="648" y="2101"/>
                    <a:pt x="1147" y="2101"/>
                  </a:cubicBezTo>
                  <a:cubicBezTo>
                    <a:pt x="1209" y="2101"/>
                    <a:pt x="1272" y="2096"/>
                    <a:pt x="1335" y="2085"/>
                  </a:cubicBezTo>
                  <a:cubicBezTo>
                    <a:pt x="1902" y="1985"/>
                    <a:pt x="2269" y="1418"/>
                    <a:pt x="2169" y="851"/>
                  </a:cubicBezTo>
                  <a:cubicBezTo>
                    <a:pt x="2080" y="346"/>
                    <a:pt x="1621" y="0"/>
                    <a:pt x="1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1869106" y="2021852"/>
              <a:ext cx="50165" cy="46620"/>
            </a:xfrm>
            <a:custGeom>
              <a:avLst/>
              <a:gdLst/>
              <a:ahLst/>
              <a:cxnLst/>
              <a:rect l="l" t="t" r="r" b="b"/>
              <a:pathLst>
                <a:path w="2236" h="2078" extrusionOk="0">
                  <a:moveTo>
                    <a:pt x="1155" y="0"/>
                  </a:moveTo>
                  <a:cubicBezTo>
                    <a:pt x="1083" y="0"/>
                    <a:pt x="1009" y="9"/>
                    <a:pt x="935" y="26"/>
                  </a:cubicBezTo>
                  <a:cubicBezTo>
                    <a:pt x="368" y="126"/>
                    <a:pt x="1" y="660"/>
                    <a:pt x="101" y="1227"/>
                  </a:cubicBezTo>
                  <a:cubicBezTo>
                    <a:pt x="190" y="1731"/>
                    <a:pt x="622" y="2077"/>
                    <a:pt x="1115" y="2077"/>
                  </a:cubicBezTo>
                  <a:cubicBezTo>
                    <a:pt x="1177" y="2077"/>
                    <a:pt x="1239" y="2072"/>
                    <a:pt x="1302" y="2061"/>
                  </a:cubicBezTo>
                  <a:cubicBezTo>
                    <a:pt x="1869" y="1961"/>
                    <a:pt x="2236" y="1427"/>
                    <a:pt x="2136" y="860"/>
                  </a:cubicBezTo>
                  <a:cubicBezTo>
                    <a:pt x="2049" y="367"/>
                    <a:pt x="1634" y="0"/>
                    <a:pt x="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2009054" y="2074821"/>
              <a:ext cx="37444" cy="89067"/>
            </a:xfrm>
            <a:custGeom>
              <a:avLst/>
              <a:gdLst/>
              <a:ahLst/>
              <a:cxnLst/>
              <a:rect l="l" t="t" r="r" b="b"/>
              <a:pathLst>
                <a:path w="1669" h="3970" fill="none" extrusionOk="0">
                  <a:moveTo>
                    <a:pt x="834" y="0"/>
                  </a:moveTo>
                  <a:lnTo>
                    <a:pt x="1602" y="3069"/>
                  </a:lnTo>
                  <a:cubicBezTo>
                    <a:pt x="1668" y="3403"/>
                    <a:pt x="1468" y="3736"/>
                    <a:pt x="1135" y="3770"/>
                  </a:cubicBezTo>
                  <a:lnTo>
                    <a:pt x="1" y="3970"/>
                  </a:lnTo>
                </a:path>
              </a:pathLst>
            </a:custGeom>
            <a:noFill/>
            <a:ln w="9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2041226" y="1858146"/>
              <a:ext cx="119018" cy="67888"/>
            </a:xfrm>
            <a:custGeom>
              <a:avLst/>
              <a:gdLst/>
              <a:ahLst/>
              <a:cxnLst/>
              <a:rect l="l" t="t" r="r" b="b"/>
              <a:pathLst>
                <a:path w="5305" h="3026" extrusionOk="0">
                  <a:moveTo>
                    <a:pt x="1995" y="1"/>
                  </a:moveTo>
                  <a:cubicBezTo>
                    <a:pt x="687" y="1"/>
                    <a:pt x="401" y="885"/>
                    <a:pt x="401" y="885"/>
                  </a:cubicBezTo>
                  <a:cubicBezTo>
                    <a:pt x="401" y="885"/>
                    <a:pt x="1" y="2119"/>
                    <a:pt x="1535" y="2386"/>
                  </a:cubicBezTo>
                  <a:cubicBezTo>
                    <a:pt x="2703" y="2586"/>
                    <a:pt x="3470" y="2653"/>
                    <a:pt x="4104" y="2953"/>
                  </a:cubicBezTo>
                  <a:cubicBezTo>
                    <a:pt x="4211" y="3002"/>
                    <a:pt x="4327" y="3025"/>
                    <a:pt x="4442" y="3025"/>
                  </a:cubicBezTo>
                  <a:cubicBezTo>
                    <a:pt x="4721" y="3025"/>
                    <a:pt x="4996" y="2889"/>
                    <a:pt x="5138" y="2653"/>
                  </a:cubicBezTo>
                  <a:cubicBezTo>
                    <a:pt x="5305" y="2386"/>
                    <a:pt x="5305" y="2053"/>
                    <a:pt x="5138" y="1753"/>
                  </a:cubicBezTo>
                  <a:cubicBezTo>
                    <a:pt x="4771" y="1219"/>
                    <a:pt x="3970" y="318"/>
                    <a:pt x="2569" y="51"/>
                  </a:cubicBezTo>
                  <a:cubicBezTo>
                    <a:pt x="2359" y="16"/>
                    <a:pt x="2168" y="1"/>
                    <a:pt x="1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1764335" y="1858370"/>
              <a:ext cx="173647" cy="77984"/>
            </a:xfrm>
            <a:custGeom>
              <a:avLst/>
              <a:gdLst/>
              <a:ahLst/>
              <a:cxnLst/>
              <a:rect l="l" t="t" r="r" b="b"/>
              <a:pathLst>
                <a:path w="7740" h="3476" extrusionOk="0">
                  <a:moveTo>
                    <a:pt x="5188" y="1"/>
                  </a:moveTo>
                  <a:cubicBezTo>
                    <a:pt x="4981" y="1"/>
                    <a:pt x="4753" y="13"/>
                    <a:pt x="4504" y="41"/>
                  </a:cubicBezTo>
                  <a:cubicBezTo>
                    <a:pt x="2669" y="275"/>
                    <a:pt x="735" y="1609"/>
                    <a:pt x="234" y="2143"/>
                  </a:cubicBezTo>
                  <a:cubicBezTo>
                    <a:pt x="1" y="2443"/>
                    <a:pt x="1" y="2777"/>
                    <a:pt x="201" y="3077"/>
                  </a:cubicBezTo>
                  <a:cubicBezTo>
                    <a:pt x="421" y="3321"/>
                    <a:pt x="766" y="3476"/>
                    <a:pt x="1131" y="3476"/>
                  </a:cubicBezTo>
                  <a:cubicBezTo>
                    <a:pt x="1265" y="3476"/>
                    <a:pt x="1401" y="3455"/>
                    <a:pt x="1535" y="3410"/>
                  </a:cubicBezTo>
                  <a:cubicBezTo>
                    <a:pt x="2369" y="3144"/>
                    <a:pt x="4204" y="2576"/>
                    <a:pt x="5738" y="2410"/>
                  </a:cubicBezTo>
                  <a:cubicBezTo>
                    <a:pt x="7740" y="2143"/>
                    <a:pt x="7273" y="909"/>
                    <a:pt x="7273" y="909"/>
                  </a:cubicBezTo>
                  <a:cubicBezTo>
                    <a:pt x="7273" y="909"/>
                    <a:pt x="6952" y="1"/>
                    <a:pt x="5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1899056" y="2208779"/>
              <a:ext cx="98804" cy="44175"/>
            </a:xfrm>
            <a:custGeom>
              <a:avLst/>
              <a:gdLst/>
              <a:ahLst/>
              <a:cxnLst/>
              <a:rect l="l" t="t" r="r" b="b"/>
              <a:pathLst>
                <a:path w="4404" h="1969" fill="none" extrusionOk="0">
                  <a:moveTo>
                    <a:pt x="0" y="0"/>
                  </a:moveTo>
                  <a:cubicBezTo>
                    <a:pt x="0" y="0"/>
                    <a:pt x="1768" y="1968"/>
                    <a:pt x="4403" y="1201"/>
                  </a:cubicBezTo>
                </a:path>
              </a:pathLst>
            </a:custGeom>
            <a:noFill/>
            <a:ln w="9175" cap="rnd" cmpd="sng">
              <a:solidFill>
                <a:srgbClr val="1E0A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1598205" y="2129988"/>
              <a:ext cx="526864" cy="329839"/>
            </a:xfrm>
            <a:custGeom>
              <a:avLst/>
              <a:gdLst/>
              <a:ahLst/>
              <a:cxnLst/>
              <a:rect l="l" t="t" r="r" b="b"/>
              <a:pathLst>
                <a:path w="23484" h="14702" extrusionOk="0">
                  <a:moveTo>
                    <a:pt x="19266" y="0"/>
                  </a:moveTo>
                  <a:cubicBezTo>
                    <a:pt x="16255" y="0"/>
                    <a:pt x="3635" y="489"/>
                    <a:pt x="0" y="8549"/>
                  </a:cubicBezTo>
                  <a:cubicBezTo>
                    <a:pt x="0" y="8549"/>
                    <a:pt x="2078" y="14701"/>
                    <a:pt x="10214" y="14701"/>
                  </a:cubicBezTo>
                  <a:cubicBezTo>
                    <a:pt x="11124" y="14701"/>
                    <a:pt x="12109" y="14624"/>
                    <a:pt x="13177" y="14453"/>
                  </a:cubicBezTo>
                  <a:cubicBezTo>
                    <a:pt x="13177" y="14453"/>
                    <a:pt x="20982" y="13286"/>
                    <a:pt x="23484" y="3779"/>
                  </a:cubicBezTo>
                  <a:lnTo>
                    <a:pt x="19915" y="10"/>
                  </a:lnTo>
                  <a:cubicBezTo>
                    <a:pt x="19915" y="10"/>
                    <a:pt x="19682" y="0"/>
                    <a:pt x="19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1598205" y="2096516"/>
              <a:ext cx="171403" cy="127251"/>
            </a:xfrm>
            <a:custGeom>
              <a:avLst/>
              <a:gdLst/>
              <a:ahLst/>
              <a:cxnLst/>
              <a:rect l="l" t="t" r="r" b="b"/>
              <a:pathLst>
                <a:path w="7640" h="5672" fill="none" extrusionOk="0">
                  <a:moveTo>
                    <a:pt x="0" y="1"/>
                  </a:moveTo>
                  <a:lnTo>
                    <a:pt x="7639" y="5671"/>
                  </a:lnTo>
                </a:path>
              </a:pathLst>
            </a:custGeom>
            <a:solidFill>
              <a:schemeClr val="lt1"/>
            </a:solidFill>
            <a:ln w="19175"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1563027" y="2229734"/>
              <a:ext cx="50165" cy="104794"/>
            </a:xfrm>
            <a:custGeom>
              <a:avLst/>
              <a:gdLst/>
              <a:ahLst/>
              <a:cxnLst/>
              <a:rect l="l" t="t" r="r" b="b"/>
              <a:pathLst>
                <a:path w="2236" h="4671" fill="none" extrusionOk="0">
                  <a:moveTo>
                    <a:pt x="1" y="0"/>
                  </a:moveTo>
                  <a:lnTo>
                    <a:pt x="2236" y="4670"/>
                  </a:lnTo>
                </a:path>
              </a:pathLst>
            </a:custGeom>
            <a:solidFill>
              <a:schemeClr val="lt1"/>
            </a:solidFill>
            <a:ln w="19175"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1295111" y="1571743"/>
              <a:ext cx="788052" cy="771024"/>
            </a:xfrm>
            <a:custGeom>
              <a:avLst/>
              <a:gdLst/>
              <a:ahLst/>
              <a:cxnLst/>
              <a:rect l="l" t="t" r="r" b="b"/>
              <a:pathLst>
                <a:path w="35126" h="34367" extrusionOk="0">
                  <a:moveTo>
                    <a:pt x="18746" y="1"/>
                  </a:moveTo>
                  <a:cubicBezTo>
                    <a:pt x="17898" y="1"/>
                    <a:pt x="17010" y="35"/>
                    <a:pt x="16079" y="108"/>
                  </a:cubicBezTo>
                  <a:cubicBezTo>
                    <a:pt x="5205" y="1009"/>
                    <a:pt x="1" y="9448"/>
                    <a:pt x="34" y="16553"/>
                  </a:cubicBezTo>
                  <a:cubicBezTo>
                    <a:pt x="134" y="27061"/>
                    <a:pt x="5838" y="28862"/>
                    <a:pt x="11242" y="34366"/>
                  </a:cubicBezTo>
                  <a:lnTo>
                    <a:pt x="12576" y="25026"/>
                  </a:lnTo>
                  <a:lnTo>
                    <a:pt x="8807" y="13985"/>
                  </a:lnTo>
                  <a:cubicBezTo>
                    <a:pt x="9952" y="11363"/>
                    <a:pt x="11564" y="11053"/>
                    <a:pt x="12263" y="11053"/>
                  </a:cubicBezTo>
                  <a:cubicBezTo>
                    <a:pt x="12480" y="11053"/>
                    <a:pt x="12610" y="11083"/>
                    <a:pt x="12610" y="11083"/>
                  </a:cubicBezTo>
                  <a:cubicBezTo>
                    <a:pt x="12576" y="10883"/>
                    <a:pt x="15679" y="9281"/>
                    <a:pt x="15645" y="9081"/>
                  </a:cubicBezTo>
                  <a:cubicBezTo>
                    <a:pt x="19191" y="5488"/>
                    <a:pt x="22670" y="4328"/>
                    <a:pt x="25684" y="4328"/>
                  </a:cubicBezTo>
                  <a:cubicBezTo>
                    <a:pt x="31176" y="4328"/>
                    <a:pt x="35126" y="8181"/>
                    <a:pt x="35126" y="8181"/>
                  </a:cubicBezTo>
                  <a:cubicBezTo>
                    <a:pt x="35126" y="8181"/>
                    <a:pt x="31830" y="1"/>
                    <a:pt x="187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1564530" y="1622445"/>
              <a:ext cx="495297" cy="185964"/>
            </a:xfrm>
            <a:custGeom>
              <a:avLst/>
              <a:gdLst/>
              <a:ahLst/>
              <a:cxnLst/>
              <a:rect l="l" t="t" r="r" b="b"/>
              <a:pathLst>
                <a:path w="22077" h="8289" extrusionOk="0">
                  <a:moveTo>
                    <a:pt x="11275" y="0"/>
                  </a:moveTo>
                  <a:cubicBezTo>
                    <a:pt x="10287" y="0"/>
                    <a:pt x="9209" y="85"/>
                    <a:pt x="8039" y="283"/>
                  </a:cubicBezTo>
                  <a:cubicBezTo>
                    <a:pt x="0" y="1651"/>
                    <a:pt x="2269" y="8289"/>
                    <a:pt x="2269" y="8289"/>
                  </a:cubicBezTo>
                  <a:cubicBezTo>
                    <a:pt x="2269" y="8289"/>
                    <a:pt x="4767" y="4831"/>
                    <a:pt x="9282" y="4831"/>
                  </a:cubicBezTo>
                  <a:cubicBezTo>
                    <a:pt x="9957" y="4831"/>
                    <a:pt x="10678" y="4909"/>
                    <a:pt x="11442" y="5087"/>
                  </a:cubicBezTo>
                  <a:cubicBezTo>
                    <a:pt x="13567" y="5596"/>
                    <a:pt x="16296" y="6091"/>
                    <a:pt x="18290" y="6091"/>
                  </a:cubicBezTo>
                  <a:cubicBezTo>
                    <a:pt x="20739" y="6091"/>
                    <a:pt x="22077" y="5343"/>
                    <a:pt x="19815" y="2952"/>
                  </a:cubicBezTo>
                  <a:cubicBezTo>
                    <a:pt x="19815" y="2952"/>
                    <a:pt x="17107" y="0"/>
                    <a:pt x="11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7"/>
            <p:cNvSpPr/>
            <p:nvPr/>
          </p:nvSpPr>
          <p:spPr>
            <a:xfrm>
              <a:off x="1464987" y="1726072"/>
              <a:ext cx="196104" cy="397414"/>
            </a:xfrm>
            <a:custGeom>
              <a:avLst/>
              <a:gdLst/>
              <a:ahLst/>
              <a:cxnLst/>
              <a:rect l="l" t="t" r="r" b="b"/>
              <a:pathLst>
                <a:path w="8741" h="17714" extrusionOk="0">
                  <a:moveTo>
                    <a:pt x="5938" y="1"/>
                  </a:moveTo>
                  <a:lnTo>
                    <a:pt x="1" y="3503"/>
                  </a:lnTo>
                  <a:lnTo>
                    <a:pt x="1068" y="15112"/>
                  </a:lnTo>
                  <a:lnTo>
                    <a:pt x="6906" y="17713"/>
                  </a:lnTo>
                  <a:cubicBezTo>
                    <a:pt x="6906" y="17713"/>
                    <a:pt x="8740" y="12043"/>
                    <a:pt x="5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1381171" y="2015975"/>
              <a:ext cx="250734" cy="228456"/>
            </a:xfrm>
            <a:custGeom>
              <a:avLst/>
              <a:gdLst/>
              <a:ahLst/>
              <a:cxnLst/>
              <a:rect l="l" t="t" r="r" b="b"/>
              <a:pathLst>
                <a:path w="11176" h="10183" extrusionOk="0">
                  <a:moveTo>
                    <a:pt x="5577" y="1"/>
                  </a:moveTo>
                  <a:cubicBezTo>
                    <a:pt x="5212" y="1"/>
                    <a:pt x="4841" y="40"/>
                    <a:pt x="4471" y="121"/>
                  </a:cubicBezTo>
                  <a:cubicBezTo>
                    <a:pt x="1735" y="755"/>
                    <a:pt x="1" y="3457"/>
                    <a:pt x="635" y="6192"/>
                  </a:cubicBezTo>
                  <a:cubicBezTo>
                    <a:pt x="1183" y="8586"/>
                    <a:pt x="3277" y="10182"/>
                    <a:pt x="5602" y="10182"/>
                  </a:cubicBezTo>
                  <a:cubicBezTo>
                    <a:pt x="5966" y="10182"/>
                    <a:pt x="6335" y="10143"/>
                    <a:pt x="6706" y="10062"/>
                  </a:cubicBezTo>
                  <a:cubicBezTo>
                    <a:pt x="9441" y="9428"/>
                    <a:pt x="11176" y="6693"/>
                    <a:pt x="10542" y="3957"/>
                  </a:cubicBezTo>
                  <a:cubicBezTo>
                    <a:pt x="10023" y="1593"/>
                    <a:pt x="7908" y="1"/>
                    <a:pt x="5577"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1457516" y="2076302"/>
              <a:ext cx="101047" cy="93576"/>
            </a:xfrm>
            <a:custGeom>
              <a:avLst/>
              <a:gdLst/>
              <a:ahLst/>
              <a:cxnLst/>
              <a:rect l="l" t="t" r="r" b="b"/>
              <a:pathLst>
                <a:path w="4504" h="4171" fill="none" extrusionOk="0">
                  <a:moveTo>
                    <a:pt x="0" y="768"/>
                  </a:moveTo>
                  <a:cubicBezTo>
                    <a:pt x="0" y="768"/>
                    <a:pt x="3770" y="1"/>
                    <a:pt x="4504" y="4171"/>
                  </a:cubicBezTo>
                </a:path>
              </a:pathLst>
            </a:custGeom>
            <a:noFill/>
            <a:ln w="9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7"/>
          <p:cNvGrpSpPr/>
          <p:nvPr/>
        </p:nvGrpSpPr>
        <p:grpSpPr>
          <a:xfrm>
            <a:off x="383448" y="1519824"/>
            <a:ext cx="2597835" cy="2819854"/>
            <a:chOff x="360849" y="1381125"/>
            <a:chExt cx="2682328" cy="2911569"/>
          </a:xfrm>
        </p:grpSpPr>
        <p:grpSp>
          <p:nvGrpSpPr>
            <p:cNvPr id="1007" name="Google Shape;1007;p47"/>
            <p:cNvGrpSpPr/>
            <p:nvPr/>
          </p:nvGrpSpPr>
          <p:grpSpPr>
            <a:xfrm>
              <a:off x="966251" y="1827521"/>
              <a:ext cx="118604" cy="118625"/>
              <a:chOff x="981426" y="1951871"/>
              <a:chExt cx="118604" cy="118625"/>
            </a:xfrm>
          </p:grpSpPr>
          <p:sp>
            <p:nvSpPr>
              <p:cNvPr id="1008" name="Google Shape;1008;p47"/>
              <p:cNvSpPr/>
              <p:nvPr/>
            </p:nvSpPr>
            <p:spPr>
              <a:xfrm>
                <a:off x="1033144" y="1951871"/>
                <a:ext cx="15172" cy="118625"/>
              </a:xfrm>
              <a:custGeom>
                <a:avLst/>
                <a:gdLst/>
                <a:ahLst/>
                <a:cxnLst/>
                <a:rect l="l" t="t" r="r" b="b"/>
                <a:pathLst>
                  <a:path w="734" h="5739" extrusionOk="0">
                    <a:moveTo>
                      <a:pt x="367" y="1"/>
                    </a:moveTo>
                    <a:cubicBezTo>
                      <a:pt x="167" y="1"/>
                      <a:pt x="0" y="167"/>
                      <a:pt x="0" y="401"/>
                    </a:cubicBezTo>
                    <a:lnTo>
                      <a:pt x="0" y="5338"/>
                    </a:lnTo>
                    <a:cubicBezTo>
                      <a:pt x="0" y="5571"/>
                      <a:pt x="167" y="5738"/>
                      <a:pt x="367" y="5738"/>
                    </a:cubicBezTo>
                    <a:cubicBezTo>
                      <a:pt x="567" y="5738"/>
                      <a:pt x="734" y="5505"/>
                      <a:pt x="734" y="5338"/>
                    </a:cubicBezTo>
                    <a:lnTo>
                      <a:pt x="734" y="401"/>
                    </a:lnTo>
                    <a:cubicBezTo>
                      <a:pt x="734" y="167"/>
                      <a:pt x="567" y="1"/>
                      <a:pt x="3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981426" y="2002907"/>
                <a:ext cx="118604" cy="15875"/>
              </a:xfrm>
              <a:custGeom>
                <a:avLst/>
                <a:gdLst/>
                <a:ahLst/>
                <a:cxnLst/>
                <a:rect l="l" t="t" r="r" b="b"/>
                <a:pathLst>
                  <a:path w="5738" h="768" extrusionOk="0">
                    <a:moveTo>
                      <a:pt x="367" y="0"/>
                    </a:moveTo>
                    <a:cubicBezTo>
                      <a:pt x="167" y="0"/>
                      <a:pt x="0" y="167"/>
                      <a:pt x="0" y="367"/>
                    </a:cubicBezTo>
                    <a:cubicBezTo>
                      <a:pt x="0" y="601"/>
                      <a:pt x="167" y="767"/>
                      <a:pt x="367" y="767"/>
                    </a:cubicBezTo>
                    <a:lnTo>
                      <a:pt x="5337" y="767"/>
                    </a:lnTo>
                    <a:cubicBezTo>
                      <a:pt x="5571" y="767"/>
                      <a:pt x="5738" y="601"/>
                      <a:pt x="5704" y="367"/>
                    </a:cubicBezTo>
                    <a:cubicBezTo>
                      <a:pt x="5704" y="167"/>
                      <a:pt x="5538" y="0"/>
                      <a:pt x="53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47"/>
            <p:cNvGrpSpPr/>
            <p:nvPr/>
          </p:nvGrpSpPr>
          <p:grpSpPr>
            <a:xfrm>
              <a:off x="2485945" y="2065643"/>
              <a:ext cx="220652" cy="220652"/>
              <a:chOff x="2485945" y="2065643"/>
              <a:chExt cx="220652" cy="220652"/>
            </a:xfrm>
          </p:grpSpPr>
          <p:sp>
            <p:nvSpPr>
              <p:cNvPr id="1011" name="Google Shape;1011;p47"/>
              <p:cNvSpPr/>
              <p:nvPr/>
            </p:nvSpPr>
            <p:spPr>
              <a:xfrm>
                <a:off x="2588678" y="2065643"/>
                <a:ext cx="15875" cy="220652"/>
              </a:xfrm>
              <a:custGeom>
                <a:avLst/>
                <a:gdLst/>
                <a:ahLst/>
                <a:cxnLst/>
                <a:rect l="l" t="t" r="r" b="b"/>
                <a:pathLst>
                  <a:path w="768" h="10675" extrusionOk="0">
                    <a:moveTo>
                      <a:pt x="368" y="1"/>
                    </a:moveTo>
                    <a:cubicBezTo>
                      <a:pt x="168" y="1"/>
                      <a:pt x="1" y="167"/>
                      <a:pt x="1" y="401"/>
                    </a:cubicBezTo>
                    <a:lnTo>
                      <a:pt x="1" y="10308"/>
                    </a:lnTo>
                    <a:cubicBezTo>
                      <a:pt x="1" y="10508"/>
                      <a:pt x="168" y="10675"/>
                      <a:pt x="368" y="10675"/>
                    </a:cubicBezTo>
                    <a:cubicBezTo>
                      <a:pt x="601" y="10675"/>
                      <a:pt x="768" y="10475"/>
                      <a:pt x="768" y="10275"/>
                    </a:cubicBezTo>
                    <a:lnTo>
                      <a:pt x="768" y="401"/>
                    </a:lnTo>
                    <a:cubicBezTo>
                      <a:pt x="768" y="167"/>
                      <a:pt x="601" y="1"/>
                      <a:pt x="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2485945" y="2168376"/>
                <a:ext cx="220652" cy="15895"/>
              </a:xfrm>
              <a:custGeom>
                <a:avLst/>
                <a:gdLst/>
                <a:ahLst/>
                <a:cxnLst/>
                <a:rect l="l" t="t" r="r" b="b"/>
                <a:pathLst>
                  <a:path w="10675" h="769" extrusionOk="0">
                    <a:moveTo>
                      <a:pt x="401" y="1"/>
                    </a:moveTo>
                    <a:cubicBezTo>
                      <a:pt x="167" y="1"/>
                      <a:pt x="1" y="168"/>
                      <a:pt x="1" y="368"/>
                    </a:cubicBezTo>
                    <a:cubicBezTo>
                      <a:pt x="1" y="601"/>
                      <a:pt x="167" y="768"/>
                      <a:pt x="401" y="768"/>
                    </a:cubicBezTo>
                    <a:lnTo>
                      <a:pt x="10275" y="768"/>
                    </a:lnTo>
                    <a:cubicBezTo>
                      <a:pt x="10508" y="768"/>
                      <a:pt x="10675" y="601"/>
                      <a:pt x="10641" y="368"/>
                    </a:cubicBezTo>
                    <a:cubicBezTo>
                      <a:pt x="10641" y="168"/>
                      <a:pt x="10475"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47"/>
            <p:cNvSpPr/>
            <p:nvPr/>
          </p:nvSpPr>
          <p:spPr>
            <a:xfrm>
              <a:off x="360849" y="1381125"/>
              <a:ext cx="268917" cy="242046"/>
            </a:xfrm>
            <a:custGeom>
              <a:avLst/>
              <a:gdLst/>
              <a:ahLst/>
              <a:cxnLst/>
              <a:rect l="l" t="t" r="r" b="b"/>
              <a:pathLst>
                <a:path w="13010" h="11710" extrusionOk="0">
                  <a:moveTo>
                    <a:pt x="9140" y="735"/>
                  </a:moveTo>
                  <a:cubicBezTo>
                    <a:pt x="10808" y="735"/>
                    <a:pt x="12143" y="2102"/>
                    <a:pt x="12143" y="3737"/>
                  </a:cubicBezTo>
                  <a:cubicBezTo>
                    <a:pt x="12143" y="4538"/>
                    <a:pt x="11842" y="5238"/>
                    <a:pt x="11342" y="5772"/>
                  </a:cubicBezTo>
                  <a:lnTo>
                    <a:pt x="6472" y="10609"/>
                  </a:lnTo>
                  <a:lnTo>
                    <a:pt x="1768" y="5939"/>
                  </a:lnTo>
                  <a:lnTo>
                    <a:pt x="1602" y="5805"/>
                  </a:lnTo>
                  <a:cubicBezTo>
                    <a:pt x="1101" y="5238"/>
                    <a:pt x="801" y="4504"/>
                    <a:pt x="801" y="3737"/>
                  </a:cubicBezTo>
                  <a:cubicBezTo>
                    <a:pt x="801" y="2069"/>
                    <a:pt x="2135" y="735"/>
                    <a:pt x="3803" y="735"/>
                  </a:cubicBezTo>
                  <a:cubicBezTo>
                    <a:pt x="4771" y="735"/>
                    <a:pt x="5638" y="1168"/>
                    <a:pt x="6105" y="1936"/>
                  </a:cubicBezTo>
                  <a:lnTo>
                    <a:pt x="6438" y="2369"/>
                  </a:lnTo>
                  <a:lnTo>
                    <a:pt x="6772" y="1936"/>
                  </a:lnTo>
                  <a:cubicBezTo>
                    <a:pt x="7306" y="1168"/>
                    <a:pt x="8173" y="735"/>
                    <a:pt x="9140" y="735"/>
                  </a:cubicBezTo>
                  <a:close/>
                  <a:moveTo>
                    <a:pt x="3803" y="1"/>
                  </a:moveTo>
                  <a:cubicBezTo>
                    <a:pt x="1735" y="1"/>
                    <a:pt x="0" y="1669"/>
                    <a:pt x="0" y="3737"/>
                  </a:cubicBezTo>
                  <a:cubicBezTo>
                    <a:pt x="0" y="4704"/>
                    <a:pt x="367" y="5638"/>
                    <a:pt x="1035" y="6339"/>
                  </a:cubicBezTo>
                  <a:lnTo>
                    <a:pt x="6505" y="11709"/>
                  </a:lnTo>
                  <a:lnTo>
                    <a:pt x="11809" y="6539"/>
                  </a:lnTo>
                  <a:lnTo>
                    <a:pt x="12009" y="6339"/>
                  </a:lnTo>
                  <a:cubicBezTo>
                    <a:pt x="12643" y="5638"/>
                    <a:pt x="13010" y="4704"/>
                    <a:pt x="13010" y="3737"/>
                  </a:cubicBezTo>
                  <a:cubicBezTo>
                    <a:pt x="13010" y="1702"/>
                    <a:pt x="11309" y="1"/>
                    <a:pt x="9240" y="1"/>
                  </a:cubicBezTo>
                  <a:cubicBezTo>
                    <a:pt x="8173" y="1"/>
                    <a:pt x="7239" y="401"/>
                    <a:pt x="6505" y="1135"/>
                  </a:cubicBezTo>
                  <a:cubicBezTo>
                    <a:pt x="5805" y="401"/>
                    <a:pt x="4837" y="1"/>
                    <a:pt x="3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47"/>
            <p:cNvGrpSpPr/>
            <p:nvPr/>
          </p:nvGrpSpPr>
          <p:grpSpPr>
            <a:xfrm>
              <a:off x="2938383" y="4189381"/>
              <a:ext cx="104794" cy="103313"/>
              <a:chOff x="2938383" y="4189381"/>
              <a:chExt cx="104794" cy="103313"/>
            </a:xfrm>
          </p:grpSpPr>
          <p:sp>
            <p:nvSpPr>
              <p:cNvPr id="1015" name="Google Shape;1015;p47"/>
              <p:cNvSpPr/>
              <p:nvPr/>
            </p:nvSpPr>
            <p:spPr>
              <a:xfrm>
                <a:off x="2983298" y="4189381"/>
                <a:ext cx="14987" cy="103313"/>
              </a:xfrm>
              <a:custGeom>
                <a:avLst/>
                <a:gdLst/>
                <a:ahLst/>
                <a:cxnLst/>
                <a:rect l="l" t="t" r="r" b="b"/>
                <a:pathLst>
                  <a:path w="668" h="4605" extrusionOk="0">
                    <a:moveTo>
                      <a:pt x="334" y="1"/>
                    </a:moveTo>
                    <a:cubicBezTo>
                      <a:pt x="134" y="1"/>
                      <a:pt x="0" y="168"/>
                      <a:pt x="0" y="334"/>
                    </a:cubicBezTo>
                    <a:lnTo>
                      <a:pt x="0" y="4271"/>
                    </a:lnTo>
                    <a:cubicBezTo>
                      <a:pt x="0" y="4504"/>
                      <a:pt x="167" y="4604"/>
                      <a:pt x="334" y="4604"/>
                    </a:cubicBezTo>
                    <a:cubicBezTo>
                      <a:pt x="500" y="4604"/>
                      <a:pt x="634" y="4504"/>
                      <a:pt x="667" y="4337"/>
                    </a:cubicBezTo>
                    <a:lnTo>
                      <a:pt x="667" y="334"/>
                    </a:lnTo>
                    <a:cubicBezTo>
                      <a:pt x="667" y="101"/>
                      <a:pt x="534"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2938383" y="4232792"/>
                <a:ext cx="104794" cy="14987"/>
              </a:xfrm>
              <a:custGeom>
                <a:avLst/>
                <a:gdLst/>
                <a:ahLst/>
                <a:cxnLst/>
                <a:rect l="l" t="t" r="r" b="b"/>
                <a:pathLst>
                  <a:path w="4671" h="668" extrusionOk="0">
                    <a:moveTo>
                      <a:pt x="334" y="1"/>
                    </a:moveTo>
                    <a:cubicBezTo>
                      <a:pt x="134" y="1"/>
                      <a:pt x="1" y="167"/>
                      <a:pt x="1" y="334"/>
                    </a:cubicBezTo>
                    <a:cubicBezTo>
                      <a:pt x="1" y="568"/>
                      <a:pt x="167" y="668"/>
                      <a:pt x="334" y="668"/>
                    </a:cubicBezTo>
                    <a:lnTo>
                      <a:pt x="4337" y="668"/>
                    </a:lnTo>
                    <a:cubicBezTo>
                      <a:pt x="4504" y="668"/>
                      <a:pt x="4637" y="568"/>
                      <a:pt x="4671" y="334"/>
                    </a:cubicBezTo>
                    <a:cubicBezTo>
                      <a:pt x="4671" y="134"/>
                      <a:pt x="4504" y="1"/>
                      <a:pt x="43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grpSp>
        <p:nvGrpSpPr>
          <p:cNvPr id="1021" name="Google Shape;1021;p48"/>
          <p:cNvGrpSpPr/>
          <p:nvPr/>
        </p:nvGrpSpPr>
        <p:grpSpPr>
          <a:xfrm>
            <a:off x="714150" y="1391425"/>
            <a:ext cx="7715700" cy="281100"/>
            <a:chOff x="714175" y="1591475"/>
            <a:chExt cx="7715700" cy="281100"/>
          </a:xfrm>
        </p:grpSpPr>
        <p:sp>
          <p:nvSpPr>
            <p:cNvPr id="1022" name="Google Shape;1022;p48"/>
            <p:cNvSpPr/>
            <p:nvPr/>
          </p:nvSpPr>
          <p:spPr>
            <a:xfrm>
              <a:off x="714175" y="1591475"/>
              <a:ext cx="7715700" cy="2811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8"/>
            <p:cNvGrpSpPr/>
            <p:nvPr/>
          </p:nvGrpSpPr>
          <p:grpSpPr>
            <a:xfrm flipH="1">
              <a:off x="885025" y="1661675"/>
              <a:ext cx="575950" cy="140700"/>
              <a:chOff x="8416025" y="66500"/>
              <a:chExt cx="575950" cy="140700"/>
            </a:xfrm>
          </p:grpSpPr>
          <p:sp>
            <p:nvSpPr>
              <p:cNvPr id="1024" name="Google Shape;1024;p48"/>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8"/>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8"/>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27" name="Google Shape;1027;p48"/>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Buyer journey</a:t>
            </a:r>
            <a:endParaRPr/>
          </a:p>
        </p:txBody>
      </p:sp>
      <p:graphicFrame>
        <p:nvGraphicFramePr>
          <p:cNvPr id="1028" name="Google Shape;1028;p48"/>
          <p:cNvGraphicFramePr/>
          <p:nvPr/>
        </p:nvGraphicFramePr>
        <p:xfrm>
          <a:off x="714138" y="1672525"/>
          <a:ext cx="7715725" cy="2664275"/>
        </p:xfrm>
        <a:graphic>
          <a:graphicData uri="http://schemas.openxmlformats.org/drawingml/2006/table">
            <a:tbl>
              <a:tblPr>
                <a:noFill/>
                <a:tableStyleId>{C9353FF4-45B2-4397-9DB1-9F373B7CFF50}</a:tableStyleId>
              </a:tblPr>
              <a:tblGrid>
                <a:gridCol w="1494800">
                  <a:extLst>
                    <a:ext uri="{9D8B030D-6E8A-4147-A177-3AD203B41FA5}">
                      <a16:colId xmlns:a16="http://schemas.microsoft.com/office/drawing/2014/main" val="20000"/>
                    </a:ext>
                  </a:extLst>
                </a:gridCol>
                <a:gridCol w="2073650">
                  <a:extLst>
                    <a:ext uri="{9D8B030D-6E8A-4147-A177-3AD203B41FA5}">
                      <a16:colId xmlns:a16="http://schemas.microsoft.com/office/drawing/2014/main" val="20001"/>
                    </a:ext>
                  </a:extLst>
                </a:gridCol>
                <a:gridCol w="2073650">
                  <a:extLst>
                    <a:ext uri="{9D8B030D-6E8A-4147-A177-3AD203B41FA5}">
                      <a16:colId xmlns:a16="http://schemas.microsoft.com/office/drawing/2014/main" val="20002"/>
                    </a:ext>
                  </a:extLst>
                </a:gridCol>
                <a:gridCol w="2073625">
                  <a:extLst>
                    <a:ext uri="{9D8B030D-6E8A-4147-A177-3AD203B41FA5}">
                      <a16:colId xmlns:a16="http://schemas.microsoft.com/office/drawing/2014/main" val="20003"/>
                    </a:ext>
                  </a:extLst>
                </a:gridCol>
              </a:tblGrid>
              <a:tr h="560900">
                <a:tc>
                  <a:txBody>
                    <a:bodyPr/>
                    <a:lstStyle/>
                    <a:p>
                      <a:pPr marL="0" lvl="0" indent="0" algn="l" rtl="0">
                        <a:spcBef>
                          <a:spcPts val="0"/>
                        </a:spcBef>
                        <a:spcAft>
                          <a:spcPts val="0"/>
                        </a:spcAft>
                        <a:buNone/>
                      </a:pPr>
                      <a:endParaRPr sz="2000" b="1">
                        <a:solidFill>
                          <a:schemeClr val="accent2"/>
                        </a:solidFill>
                        <a:latin typeface="Viga"/>
                        <a:ea typeface="Viga"/>
                        <a:cs typeface="Viga"/>
                        <a:sym typeface="Vig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b="1">
                          <a:solidFill>
                            <a:schemeClr val="accent2"/>
                          </a:solidFill>
                          <a:latin typeface="Viga"/>
                          <a:ea typeface="Viga"/>
                          <a:cs typeface="Viga"/>
                          <a:sym typeface="Viga"/>
                        </a:rPr>
                        <a:t>Awareness</a:t>
                      </a:r>
                      <a:endParaRPr sz="2000" b="1">
                        <a:solidFill>
                          <a:schemeClr val="accent2"/>
                        </a:solidFill>
                        <a:latin typeface="Viga"/>
                        <a:ea typeface="Viga"/>
                        <a:cs typeface="Viga"/>
                        <a:sym typeface="Vig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b="1">
                          <a:solidFill>
                            <a:schemeClr val="accent2"/>
                          </a:solidFill>
                          <a:latin typeface="Viga"/>
                          <a:ea typeface="Viga"/>
                          <a:cs typeface="Viga"/>
                          <a:sym typeface="Viga"/>
                        </a:rPr>
                        <a:t>Decision</a:t>
                      </a:r>
                      <a:endParaRPr sz="2000" b="1">
                        <a:solidFill>
                          <a:schemeClr val="accent2"/>
                        </a:solidFill>
                        <a:latin typeface="Viga"/>
                        <a:ea typeface="Viga"/>
                        <a:cs typeface="Viga"/>
                        <a:sym typeface="Vig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2000" b="1">
                          <a:solidFill>
                            <a:schemeClr val="accent2"/>
                          </a:solidFill>
                          <a:latin typeface="Viga"/>
                          <a:ea typeface="Viga"/>
                          <a:cs typeface="Viga"/>
                          <a:sym typeface="Viga"/>
                        </a:rPr>
                        <a:t>Consideration</a:t>
                      </a:r>
                      <a:endParaRPr sz="2000" b="1">
                        <a:solidFill>
                          <a:schemeClr val="accent2"/>
                        </a:solidFill>
                        <a:latin typeface="Viga"/>
                        <a:ea typeface="Viga"/>
                        <a:cs typeface="Viga"/>
                        <a:sym typeface="Vig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701125">
                <a:tc>
                  <a:txBody>
                    <a:bodyPr/>
                    <a:lstStyle/>
                    <a:p>
                      <a:pPr marL="0" lvl="0" indent="0" algn="ctr" rtl="0">
                        <a:spcBef>
                          <a:spcPts val="0"/>
                        </a:spcBef>
                        <a:spcAft>
                          <a:spcPts val="0"/>
                        </a:spcAft>
                        <a:buNone/>
                      </a:pPr>
                      <a:r>
                        <a:rPr lang="en" sz="2000" b="1">
                          <a:solidFill>
                            <a:schemeClr val="accent2"/>
                          </a:solidFill>
                          <a:latin typeface="Viga"/>
                          <a:ea typeface="Viga"/>
                          <a:cs typeface="Viga"/>
                          <a:sym typeface="Viga"/>
                        </a:rPr>
                        <a:t>Condition</a:t>
                      </a:r>
                      <a:endParaRPr sz="2000" b="1">
                        <a:solidFill>
                          <a:schemeClr val="accent2"/>
                        </a:solidFill>
                        <a:latin typeface="Viga"/>
                        <a:ea typeface="Viga"/>
                        <a:cs typeface="Viga"/>
                        <a:sym typeface="Vig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You can describe your items here</a:t>
                      </a:r>
                      <a:endParaRPr>
                        <a:solidFill>
                          <a:schemeClr val="dk1"/>
                        </a:solidFill>
                        <a:latin typeface="Raleway Medium"/>
                        <a:ea typeface="Raleway Medium"/>
                        <a:cs typeface="Raleway Medium"/>
                        <a:sym typeface="Raleway Medi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You can describe your items here</a:t>
                      </a:r>
                      <a:endParaRPr>
                        <a:solidFill>
                          <a:schemeClr val="dk1"/>
                        </a:solidFill>
                        <a:latin typeface="Raleway Medium"/>
                        <a:ea typeface="Raleway Medium"/>
                        <a:cs typeface="Raleway Medium"/>
                        <a:sym typeface="Raleway Medi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You can describe your items here</a:t>
                      </a:r>
                      <a:endParaRPr>
                        <a:solidFill>
                          <a:schemeClr val="dk1"/>
                        </a:solidFill>
                        <a:latin typeface="Raleway Medium"/>
                        <a:ea typeface="Raleway Medium"/>
                        <a:cs typeface="Raleway Medium"/>
                        <a:sym typeface="Raleway Medi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701125">
                <a:tc>
                  <a:txBody>
                    <a:bodyPr/>
                    <a:lstStyle/>
                    <a:p>
                      <a:pPr marL="0" lvl="0" indent="0" algn="ctr" rtl="0">
                        <a:spcBef>
                          <a:spcPts val="0"/>
                        </a:spcBef>
                        <a:spcAft>
                          <a:spcPts val="0"/>
                        </a:spcAft>
                        <a:buNone/>
                      </a:pPr>
                      <a:r>
                        <a:rPr lang="en" sz="2000" b="1">
                          <a:solidFill>
                            <a:schemeClr val="accent2"/>
                          </a:solidFill>
                          <a:latin typeface="Viga"/>
                          <a:ea typeface="Viga"/>
                          <a:cs typeface="Viga"/>
                          <a:sym typeface="Viga"/>
                        </a:rPr>
                        <a:t>Target</a:t>
                      </a:r>
                      <a:endParaRPr sz="2000" b="1">
                        <a:solidFill>
                          <a:schemeClr val="accent2"/>
                        </a:solidFill>
                        <a:latin typeface="Viga"/>
                        <a:ea typeface="Viga"/>
                        <a:cs typeface="Viga"/>
                        <a:sym typeface="Vig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You can describe your items here</a:t>
                      </a:r>
                      <a:endParaRPr>
                        <a:solidFill>
                          <a:schemeClr val="dk1"/>
                        </a:solidFill>
                        <a:latin typeface="Raleway Medium"/>
                        <a:ea typeface="Raleway Medium"/>
                        <a:cs typeface="Raleway Medium"/>
                        <a:sym typeface="Raleway Medi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You can describe your items here</a:t>
                      </a:r>
                      <a:endParaRPr>
                        <a:solidFill>
                          <a:schemeClr val="dk1"/>
                        </a:solidFill>
                        <a:latin typeface="Raleway Medium"/>
                        <a:ea typeface="Raleway Medium"/>
                        <a:cs typeface="Raleway Medium"/>
                        <a:sym typeface="Raleway Medi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You can describe your items here</a:t>
                      </a:r>
                      <a:endParaRPr>
                        <a:solidFill>
                          <a:schemeClr val="dk1"/>
                        </a:solidFill>
                        <a:latin typeface="Raleway Medium"/>
                        <a:ea typeface="Raleway Medium"/>
                        <a:cs typeface="Raleway Medium"/>
                        <a:sym typeface="Raleway Medi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701125">
                <a:tc>
                  <a:txBody>
                    <a:bodyPr/>
                    <a:lstStyle/>
                    <a:p>
                      <a:pPr marL="0" lvl="0" indent="0" algn="ctr" rtl="0">
                        <a:spcBef>
                          <a:spcPts val="0"/>
                        </a:spcBef>
                        <a:spcAft>
                          <a:spcPts val="0"/>
                        </a:spcAft>
                        <a:buNone/>
                      </a:pPr>
                      <a:r>
                        <a:rPr lang="en" sz="2000" b="1">
                          <a:solidFill>
                            <a:schemeClr val="accent2"/>
                          </a:solidFill>
                          <a:latin typeface="Viga"/>
                          <a:ea typeface="Viga"/>
                          <a:cs typeface="Viga"/>
                          <a:sym typeface="Viga"/>
                        </a:rPr>
                        <a:t>Content</a:t>
                      </a:r>
                      <a:endParaRPr sz="2000" b="1">
                        <a:solidFill>
                          <a:schemeClr val="accent2"/>
                        </a:solidFill>
                        <a:latin typeface="Viga"/>
                        <a:ea typeface="Viga"/>
                        <a:cs typeface="Viga"/>
                        <a:sym typeface="Viga"/>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You can describe your items here</a:t>
                      </a:r>
                      <a:endParaRPr>
                        <a:solidFill>
                          <a:schemeClr val="dk1"/>
                        </a:solidFill>
                        <a:latin typeface="Raleway Medium"/>
                        <a:ea typeface="Raleway Medium"/>
                        <a:cs typeface="Raleway Medium"/>
                        <a:sym typeface="Raleway Medi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You can describe your items here</a:t>
                      </a:r>
                      <a:endParaRPr>
                        <a:solidFill>
                          <a:schemeClr val="dk1"/>
                        </a:solidFill>
                        <a:latin typeface="Raleway Medium"/>
                        <a:ea typeface="Raleway Medium"/>
                        <a:cs typeface="Raleway Medium"/>
                        <a:sym typeface="Raleway Medi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You can describe your items here</a:t>
                      </a:r>
                      <a:endParaRPr>
                        <a:solidFill>
                          <a:schemeClr val="dk1"/>
                        </a:solidFill>
                        <a:latin typeface="Raleway Medium"/>
                        <a:ea typeface="Raleway Medium"/>
                        <a:cs typeface="Raleway Medium"/>
                        <a:sym typeface="Raleway Medium"/>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49"/>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Sales funnel</a:t>
            </a:r>
            <a:endParaRPr/>
          </a:p>
        </p:txBody>
      </p:sp>
      <p:sp>
        <p:nvSpPr>
          <p:cNvPr id="1034" name="Google Shape;1034;p49"/>
          <p:cNvSpPr txBox="1"/>
          <p:nvPr/>
        </p:nvSpPr>
        <p:spPr>
          <a:xfrm>
            <a:off x="4156176" y="1501650"/>
            <a:ext cx="2876400" cy="237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rgbClr val="000000"/>
                </a:solidFill>
                <a:latin typeface="Raleway Medium"/>
                <a:ea typeface="Raleway Medium"/>
                <a:cs typeface="Raleway Medium"/>
                <a:sym typeface="Raleway Medium"/>
              </a:rPr>
              <a:t>Venus has a beautiful name</a:t>
            </a:r>
            <a:endParaRPr>
              <a:solidFill>
                <a:srgbClr val="000000"/>
              </a:solidFill>
              <a:latin typeface="Raleway Medium"/>
              <a:ea typeface="Raleway Medium"/>
              <a:cs typeface="Raleway Medium"/>
              <a:sym typeface="Raleway Medium"/>
            </a:endParaRPr>
          </a:p>
        </p:txBody>
      </p:sp>
      <p:sp>
        <p:nvSpPr>
          <p:cNvPr id="1035" name="Google Shape;1035;p49"/>
          <p:cNvSpPr txBox="1"/>
          <p:nvPr/>
        </p:nvSpPr>
        <p:spPr>
          <a:xfrm>
            <a:off x="4156176" y="3929850"/>
            <a:ext cx="2876400" cy="237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rgbClr val="000000"/>
                </a:solidFill>
                <a:latin typeface="Raleway Medium"/>
                <a:ea typeface="Raleway Medium"/>
                <a:cs typeface="Raleway Medium"/>
                <a:sym typeface="Raleway Medium"/>
              </a:rPr>
              <a:t>Mars is actually a cold place</a:t>
            </a:r>
            <a:endParaRPr>
              <a:solidFill>
                <a:srgbClr val="000000"/>
              </a:solidFill>
              <a:latin typeface="Raleway Medium"/>
              <a:ea typeface="Raleway Medium"/>
              <a:cs typeface="Raleway Medium"/>
              <a:sym typeface="Raleway Medium"/>
            </a:endParaRPr>
          </a:p>
        </p:txBody>
      </p:sp>
      <p:sp>
        <p:nvSpPr>
          <p:cNvPr id="1036" name="Google Shape;1036;p49"/>
          <p:cNvSpPr txBox="1"/>
          <p:nvPr/>
        </p:nvSpPr>
        <p:spPr>
          <a:xfrm>
            <a:off x="4156150" y="2316200"/>
            <a:ext cx="2876400" cy="237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latin typeface="Raleway Medium"/>
                <a:ea typeface="Raleway Medium"/>
                <a:cs typeface="Raleway Medium"/>
                <a:sym typeface="Raleway Medium"/>
              </a:rPr>
              <a:t>Mercury is a small planet</a:t>
            </a:r>
            <a:endParaRPr>
              <a:solidFill>
                <a:srgbClr val="000000"/>
              </a:solidFill>
              <a:latin typeface="Raleway Medium"/>
              <a:ea typeface="Raleway Medium"/>
              <a:cs typeface="Raleway Medium"/>
              <a:sym typeface="Raleway Medium"/>
            </a:endParaRPr>
          </a:p>
        </p:txBody>
      </p:sp>
      <p:sp>
        <p:nvSpPr>
          <p:cNvPr id="1037" name="Google Shape;1037;p49"/>
          <p:cNvSpPr txBox="1"/>
          <p:nvPr/>
        </p:nvSpPr>
        <p:spPr>
          <a:xfrm>
            <a:off x="4156150" y="3121400"/>
            <a:ext cx="2876400" cy="237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latin typeface="Raleway Medium"/>
                <a:ea typeface="Raleway Medium"/>
                <a:cs typeface="Raleway Medium"/>
                <a:sym typeface="Raleway Medium"/>
              </a:rPr>
              <a:t>Neptune is far away from us</a:t>
            </a:r>
            <a:endParaRPr>
              <a:solidFill>
                <a:srgbClr val="000000"/>
              </a:solidFill>
              <a:latin typeface="Raleway Medium"/>
              <a:ea typeface="Raleway Medium"/>
              <a:cs typeface="Raleway Medium"/>
              <a:sym typeface="Raleway Medium"/>
            </a:endParaRPr>
          </a:p>
        </p:txBody>
      </p:sp>
      <p:sp>
        <p:nvSpPr>
          <p:cNvPr id="1038" name="Google Shape;1038;p49"/>
          <p:cNvSpPr txBox="1"/>
          <p:nvPr/>
        </p:nvSpPr>
        <p:spPr>
          <a:xfrm>
            <a:off x="1514122" y="3077875"/>
            <a:ext cx="1625100" cy="3240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2000" b="1">
                <a:solidFill>
                  <a:srgbClr val="2A36A7"/>
                </a:solidFill>
                <a:latin typeface="Viga"/>
                <a:ea typeface="Viga"/>
                <a:cs typeface="Viga"/>
                <a:sym typeface="Viga"/>
              </a:rPr>
              <a:t>Decision</a:t>
            </a:r>
            <a:endParaRPr sz="2000" b="1">
              <a:solidFill>
                <a:srgbClr val="2A36A7"/>
              </a:solidFill>
              <a:latin typeface="Viga"/>
              <a:ea typeface="Viga"/>
              <a:cs typeface="Viga"/>
              <a:sym typeface="Viga"/>
            </a:endParaRPr>
          </a:p>
        </p:txBody>
      </p:sp>
      <p:sp>
        <p:nvSpPr>
          <p:cNvPr id="1039" name="Google Shape;1039;p49"/>
          <p:cNvSpPr/>
          <p:nvPr/>
        </p:nvSpPr>
        <p:spPr>
          <a:xfrm>
            <a:off x="912172" y="1450338"/>
            <a:ext cx="2829000" cy="3396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b="1">
                <a:solidFill>
                  <a:schemeClr val="lt1"/>
                </a:solidFill>
                <a:latin typeface="Viga"/>
                <a:ea typeface="Viga"/>
                <a:cs typeface="Viga"/>
                <a:sym typeface="Viga"/>
              </a:rPr>
              <a:t>Awareness</a:t>
            </a:r>
            <a:endParaRPr sz="1000">
              <a:solidFill>
                <a:schemeClr val="lt1"/>
              </a:solidFill>
              <a:latin typeface="Poppins Medium"/>
              <a:ea typeface="Poppins Medium"/>
              <a:cs typeface="Poppins Medium"/>
              <a:sym typeface="Poppins Medium"/>
            </a:endParaRPr>
          </a:p>
        </p:txBody>
      </p:sp>
      <p:sp>
        <p:nvSpPr>
          <p:cNvPr id="1040" name="Google Shape;1040;p49"/>
          <p:cNvSpPr/>
          <p:nvPr/>
        </p:nvSpPr>
        <p:spPr>
          <a:xfrm>
            <a:off x="1154122" y="2264875"/>
            <a:ext cx="2345100" cy="339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lt1"/>
                </a:solidFill>
                <a:latin typeface="Viga"/>
                <a:ea typeface="Viga"/>
                <a:cs typeface="Viga"/>
                <a:sym typeface="Viga"/>
              </a:rPr>
              <a:t>Interest</a:t>
            </a:r>
            <a:endParaRPr sz="1000">
              <a:solidFill>
                <a:schemeClr val="lt1"/>
              </a:solidFill>
              <a:latin typeface="Poppins Medium"/>
              <a:ea typeface="Poppins Medium"/>
              <a:cs typeface="Poppins Medium"/>
              <a:sym typeface="Poppins Medium"/>
            </a:endParaRPr>
          </a:p>
        </p:txBody>
      </p:sp>
      <p:sp>
        <p:nvSpPr>
          <p:cNvPr id="1041" name="Google Shape;1041;p49"/>
          <p:cNvSpPr/>
          <p:nvPr/>
        </p:nvSpPr>
        <p:spPr>
          <a:xfrm>
            <a:off x="1340572" y="3069125"/>
            <a:ext cx="1972200" cy="3396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Decision</a:t>
            </a:r>
            <a:endParaRPr sz="1000">
              <a:solidFill>
                <a:schemeClr val="accent2"/>
              </a:solidFill>
              <a:latin typeface="Poppins Medium"/>
              <a:ea typeface="Poppins Medium"/>
              <a:cs typeface="Poppins Medium"/>
              <a:sym typeface="Poppins Medium"/>
            </a:endParaRPr>
          </a:p>
        </p:txBody>
      </p:sp>
      <p:sp>
        <p:nvSpPr>
          <p:cNvPr id="1042" name="Google Shape;1042;p49"/>
          <p:cNvSpPr/>
          <p:nvPr/>
        </p:nvSpPr>
        <p:spPr>
          <a:xfrm>
            <a:off x="1461922" y="3878525"/>
            <a:ext cx="1729500" cy="3396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Purchase</a:t>
            </a:r>
            <a:endParaRPr sz="1000">
              <a:solidFill>
                <a:schemeClr val="accent2"/>
              </a:solidFill>
              <a:latin typeface="Poppins Medium"/>
              <a:ea typeface="Poppins Medium"/>
              <a:cs typeface="Poppins Medium"/>
              <a:sym typeface="Poppins Medium"/>
            </a:endParaRPr>
          </a:p>
        </p:txBody>
      </p:sp>
      <p:cxnSp>
        <p:nvCxnSpPr>
          <p:cNvPr id="1043" name="Google Shape;1043;p49"/>
          <p:cNvCxnSpPr>
            <a:stCxn id="1039" idx="3"/>
            <a:endCxn id="1034" idx="1"/>
          </p:cNvCxnSpPr>
          <p:nvPr/>
        </p:nvCxnSpPr>
        <p:spPr>
          <a:xfrm>
            <a:off x="3741172" y="1620138"/>
            <a:ext cx="414900" cy="0"/>
          </a:xfrm>
          <a:prstGeom prst="straightConnector1">
            <a:avLst/>
          </a:prstGeom>
          <a:noFill/>
          <a:ln w="9525" cap="flat" cmpd="sng">
            <a:solidFill>
              <a:schemeClr val="accent1"/>
            </a:solidFill>
            <a:prstDash val="solid"/>
            <a:round/>
            <a:headEnd type="none" w="med" len="med"/>
            <a:tailEnd type="none" w="med" len="med"/>
          </a:ln>
        </p:spPr>
      </p:cxnSp>
      <p:cxnSp>
        <p:nvCxnSpPr>
          <p:cNvPr id="1044" name="Google Shape;1044;p49"/>
          <p:cNvCxnSpPr>
            <a:stCxn id="1040" idx="3"/>
            <a:endCxn id="1036" idx="1"/>
          </p:cNvCxnSpPr>
          <p:nvPr/>
        </p:nvCxnSpPr>
        <p:spPr>
          <a:xfrm>
            <a:off x="3499222" y="2434675"/>
            <a:ext cx="657000" cy="0"/>
          </a:xfrm>
          <a:prstGeom prst="straightConnector1">
            <a:avLst/>
          </a:prstGeom>
          <a:noFill/>
          <a:ln w="9525" cap="flat" cmpd="sng">
            <a:solidFill>
              <a:schemeClr val="accent1"/>
            </a:solidFill>
            <a:prstDash val="solid"/>
            <a:round/>
            <a:headEnd type="none" w="med" len="med"/>
            <a:tailEnd type="none" w="med" len="med"/>
          </a:ln>
        </p:spPr>
      </p:cxnSp>
      <p:cxnSp>
        <p:nvCxnSpPr>
          <p:cNvPr id="1045" name="Google Shape;1045;p49"/>
          <p:cNvCxnSpPr>
            <a:stCxn id="1041" idx="3"/>
            <a:endCxn id="1037" idx="1"/>
          </p:cNvCxnSpPr>
          <p:nvPr/>
        </p:nvCxnSpPr>
        <p:spPr>
          <a:xfrm>
            <a:off x="3312772" y="3238925"/>
            <a:ext cx="843300" cy="900"/>
          </a:xfrm>
          <a:prstGeom prst="straightConnector1">
            <a:avLst/>
          </a:prstGeom>
          <a:noFill/>
          <a:ln w="9525" cap="flat" cmpd="sng">
            <a:solidFill>
              <a:schemeClr val="accent1"/>
            </a:solidFill>
            <a:prstDash val="solid"/>
            <a:round/>
            <a:headEnd type="none" w="med" len="med"/>
            <a:tailEnd type="none" w="med" len="med"/>
          </a:ln>
        </p:spPr>
      </p:cxnSp>
      <p:cxnSp>
        <p:nvCxnSpPr>
          <p:cNvPr id="1046" name="Google Shape;1046;p49"/>
          <p:cNvCxnSpPr>
            <a:stCxn id="1042" idx="3"/>
            <a:endCxn id="1035" idx="1"/>
          </p:cNvCxnSpPr>
          <p:nvPr/>
        </p:nvCxnSpPr>
        <p:spPr>
          <a:xfrm>
            <a:off x="3191422" y="4048325"/>
            <a:ext cx="964800" cy="0"/>
          </a:xfrm>
          <a:prstGeom prst="straightConnector1">
            <a:avLst/>
          </a:prstGeom>
          <a:noFill/>
          <a:ln w="9525" cap="flat" cmpd="sng">
            <a:solidFill>
              <a:schemeClr val="accent1"/>
            </a:solidFill>
            <a:prstDash val="solid"/>
            <a:round/>
            <a:headEnd type="none" w="med" len="med"/>
            <a:tailEnd type="none" w="med" len="med"/>
          </a:ln>
        </p:spPr>
      </p:cxnSp>
      <p:sp>
        <p:nvSpPr>
          <p:cNvPr id="1047" name="Google Shape;1047;p49"/>
          <p:cNvSpPr/>
          <p:nvPr/>
        </p:nvSpPr>
        <p:spPr>
          <a:xfrm>
            <a:off x="7574828" y="1291650"/>
            <a:ext cx="657000" cy="657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7574828" y="2101032"/>
            <a:ext cx="657000" cy="657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7574828" y="2910432"/>
            <a:ext cx="657000" cy="657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7574819" y="3719850"/>
            <a:ext cx="657000" cy="657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 name="Google Shape;1051;p49"/>
          <p:cNvCxnSpPr>
            <a:stCxn id="1034" idx="3"/>
            <a:endCxn id="1047" idx="2"/>
          </p:cNvCxnSpPr>
          <p:nvPr/>
        </p:nvCxnSpPr>
        <p:spPr>
          <a:xfrm>
            <a:off x="7032576" y="1620150"/>
            <a:ext cx="542400" cy="0"/>
          </a:xfrm>
          <a:prstGeom prst="straightConnector1">
            <a:avLst/>
          </a:prstGeom>
          <a:noFill/>
          <a:ln w="9525" cap="flat" cmpd="sng">
            <a:solidFill>
              <a:schemeClr val="accent1"/>
            </a:solidFill>
            <a:prstDash val="solid"/>
            <a:round/>
            <a:headEnd type="none" w="med" len="med"/>
            <a:tailEnd type="none" w="med" len="med"/>
          </a:ln>
        </p:spPr>
      </p:cxnSp>
      <p:cxnSp>
        <p:nvCxnSpPr>
          <p:cNvPr id="1052" name="Google Shape;1052;p49"/>
          <p:cNvCxnSpPr>
            <a:stCxn id="1036" idx="3"/>
            <a:endCxn id="1048" idx="2"/>
          </p:cNvCxnSpPr>
          <p:nvPr/>
        </p:nvCxnSpPr>
        <p:spPr>
          <a:xfrm rot="10800000" flipH="1">
            <a:off x="7032550" y="2429600"/>
            <a:ext cx="542400" cy="5100"/>
          </a:xfrm>
          <a:prstGeom prst="straightConnector1">
            <a:avLst/>
          </a:prstGeom>
          <a:noFill/>
          <a:ln w="9525" cap="flat" cmpd="sng">
            <a:solidFill>
              <a:schemeClr val="accent1"/>
            </a:solidFill>
            <a:prstDash val="solid"/>
            <a:round/>
            <a:headEnd type="none" w="med" len="med"/>
            <a:tailEnd type="none" w="med" len="med"/>
          </a:ln>
        </p:spPr>
      </p:cxnSp>
      <p:cxnSp>
        <p:nvCxnSpPr>
          <p:cNvPr id="1053" name="Google Shape;1053;p49"/>
          <p:cNvCxnSpPr>
            <a:stCxn id="1037" idx="3"/>
            <a:endCxn id="1049" idx="2"/>
          </p:cNvCxnSpPr>
          <p:nvPr/>
        </p:nvCxnSpPr>
        <p:spPr>
          <a:xfrm rot="10800000" flipH="1">
            <a:off x="7032550" y="3239000"/>
            <a:ext cx="542400" cy="900"/>
          </a:xfrm>
          <a:prstGeom prst="straightConnector1">
            <a:avLst/>
          </a:prstGeom>
          <a:noFill/>
          <a:ln w="9525" cap="flat" cmpd="sng">
            <a:solidFill>
              <a:schemeClr val="accent1"/>
            </a:solidFill>
            <a:prstDash val="solid"/>
            <a:round/>
            <a:headEnd type="none" w="med" len="med"/>
            <a:tailEnd type="none" w="med" len="med"/>
          </a:ln>
        </p:spPr>
      </p:cxnSp>
      <p:cxnSp>
        <p:nvCxnSpPr>
          <p:cNvPr id="1054" name="Google Shape;1054;p49"/>
          <p:cNvCxnSpPr>
            <a:stCxn id="1035" idx="3"/>
            <a:endCxn id="1050" idx="2"/>
          </p:cNvCxnSpPr>
          <p:nvPr/>
        </p:nvCxnSpPr>
        <p:spPr>
          <a:xfrm>
            <a:off x="7032576" y="4048350"/>
            <a:ext cx="542100" cy="0"/>
          </a:xfrm>
          <a:prstGeom prst="straightConnector1">
            <a:avLst/>
          </a:prstGeom>
          <a:noFill/>
          <a:ln w="9525" cap="flat" cmpd="sng">
            <a:solidFill>
              <a:schemeClr val="accent1"/>
            </a:solidFill>
            <a:prstDash val="solid"/>
            <a:round/>
            <a:headEnd type="none" w="med" len="med"/>
            <a:tailEnd type="none" w="med" len="med"/>
          </a:ln>
        </p:spPr>
      </p:cxnSp>
      <p:grpSp>
        <p:nvGrpSpPr>
          <p:cNvPr id="1055" name="Google Shape;1055;p49"/>
          <p:cNvGrpSpPr/>
          <p:nvPr/>
        </p:nvGrpSpPr>
        <p:grpSpPr>
          <a:xfrm>
            <a:off x="7769455" y="1445166"/>
            <a:ext cx="267726" cy="349947"/>
            <a:chOff x="5131575" y="4166725"/>
            <a:chExt cx="372100" cy="486375"/>
          </a:xfrm>
        </p:grpSpPr>
        <p:sp>
          <p:nvSpPr>
            <p:cNvPr id="1056" name="Google Shape;1056;p49"/>
            <p:cNvSpPr/>
            <p:nvPr/>
          </p:nvSpPr>
          <p:spPr>
            <a:xfrm>
              <a:off x="5389350" y="4524200"/>
              <a:ext cx="28900" cy="28375"/>
            </a:xfrm>
            <a:custGeom>
              <a:avLst/>
              <a:gdLst/>
              <a:ahLst/>
              <a:cxnLst/>
              <a:rect l="l" t="t" r="r" b="b"/>
              <a:pathLst>
                <a:path w="1156" h="1135" extrusionOk="0">
                  <a:moveTo>
                    <a:pt x="572" y="0"/>
                  </a:moveTo>
                  <a:cubicBezTo>
                    <a:pt x="263" y="0"/>
                    <a:pt x="1" y="250"/>
                    <a:pt x="1" y="572"/>
                  </a:cubicBezTo>
                  <a:cubicBezTo>
                    <a:pt x="18" y="947"/>
                    <a:pt x="298" y="1134"/>
                    <a:pt x="578" y="1134"/>
                  </a:cubicBezTo>
                  <a:cubicBezTo>
                    <a:pt x="858" y="1134"/>
                    <a:pt x="1138" y="947"/>
                    <a:pt x="1155" y="572"/>
                  </a:cubicBezTo>
                  <a:cubicBezTo>
                    <a:pt x="1132" y="250"/>
                    <a:pt x="882"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5389350" y="4395600"/>
              <a:ext cx="28900" cy="28300"/>
            </a:xfrm>
            <a:custGeom>
              <a:avLst/>
              <a:gdLst/>
              <a:ahLst/>
              <a:cxnLst/>
              <a:rect l="l" t="t" r="r" b="b"/>
              <a:pathLst>
                <a:path w="1156" h="1132" extrusionOk="0">
                  <a:moveTo>
                    <a:pt x="572" y="1"/>
                  </a:moveTo>
                  <a:cubicBezTo>
                    <a:pt x="263" y="1"/>
                    <a:pt x="1" y="251"/>
                    <a:pt x="1" y="561"/>
                  </a:cubicBezTo>
                  <a:cubicBezTo>
                    <a:pt x="18" y="942"/>
                    <a:pt x="298" y="1132"/>
                    <a:pt x="578" y="1132"/>
                  </a:cubicBezTo>
                  <a:cubicBezTo>
                    <a:pt x="858" y="1132"/>
                    <a:pt x="1138" y="942"/>
                    <a:pt x="1155" y="561"/>
                  </a:cubicBezTo>
                  <a:cubicBezTo>
                    <a:pt x="1132" y="251"/>
                    <a:pt x="88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5217900" y="4524200"/>
              <a:ext cx="28600" cy="28375"/>
            </a:xfrm>
            <a:custGeom>
              <a:avLst/>
              <a:gdLst/>
              <a:ahLst/>
              <a:cxnLst/>
              <a:rect l="l" t="t" r="r" b="b"/>
              <a:pathLst>
                <a:path w="1144" h="1135" extrusionOk="0">
                  <a:moveTo>
                    <a:pt x="572" y="0"/>
                  </a:moveTo>
                  <a:cubicBezTo>
                    <a:pt x="251" y="0"/>
                    <a:pt x="1" y="250"/>
                    <a:pt x="1" y="572"/>
                  </a:cubicBezTo>
                  <a:cubicBezTo>
                    <a:pt x="18" y="947"/>
                    <a:pt x="298" y="1134"/>
                    <a:pt x="577" y="1134"/>
                  </a:cubicBezTo>
                  <a:cubicBezTo>
                    <a:pt x="855" y="1134"/>
                    <a:pt x="1132" y="947"/>
                    <a:pt x="1144" y="572"/>
                  </a:cubicBezTo>
                  <a:cubicBezTo>
                    <a:pt x="1132" y="250"/>
                    <a:pt x="882" y="0"/>
                    <a:pt x="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5217900" y="4395600"/>
              <a:ext cx="28600" cy="28300"/>
            </a:xfrm>
            <a:custGeom>
              <a:avLst/>
              <a:gdLst/>
              <a:ahLst/>
              <a:cxnLst/>
              <a:rect l="l" t="t" r="r" b="b"/>
              <a:pathLst>
                <a:path w="1144" h="1132" extrusionOk="0">
                  <a:moveTo>
                    <a:pt x="572" y="1"/>
                  </a:moveTo>
                  <a:cubicBezTo>
                    <a:pt x="251" y="1"/>
                    <a:pt x="1" y="251"/>
                    <a:pt x="1" y="561"/>
                  </a:cubicBezTo>
                  <a:cubicBezTo>
                    <a:pt x="18" y="942"/>
                    <a:pt x="298" y="1132"/>
                    <a:pt x="577" y="1132"/>
                  </a:cubicBezTo>
                  <a:cubicBezTo>
                    <a:pt x="855" y="1132"/>
                    <a:pt x="1132" y="942"/>
                    <a:pt x="1144" y="561"/>
                  </a:cubicBezTo>
                  <a:cubicBezTo>
                    <a:pt x="1132" y="251"/>
                    <a:pt x="88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5217900" y="4266725"/>
              <a:ext cx="28600" cy="28375"/>
            </a:xfrm>
            <a:custGeom>
              <a:avLst/>
              <a:gdLst/>
              <a:ahLst/>
              <a:cxnLst/>
              <a:rect l="l" t="t" r="r" b="b"/>
              <a:pathLst>
                <a:path w="1144" h="1135" extrusionOk="0">
                  <a:moveTo>
                    <a:pt x="572" y="1"/>
                  </a:moveTo>
                  <a:cubicBezTo>
                    <a:pt x="251" y="1"/>
                    <a:pt x="1" y="251"/>
                    <a:pt x="1" y="572"/>
                  </a:cubicBezTo>
                  <a:cubicBezTo>
                    <a:pt x="18" y="947"/>
                    <a:pt x="298" y="1135"/>
                    <a:pt x="577" y="1135"/>
                  </a:cubicBezTo>
                  <a:cubicBezTo>
                    <a:pt x="855" y="1135"/>
                    <a:pt x="1132" y="947"/>
                    <a:pt x="1144" y="572"/>
                  </a:cubicBezTo>
                  <a:cubicBezTo>
                    <a:pt x="1132" y="251"/>
                    <a:pt x="88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5389350" y="4266725"/>
              <a:ext cx="28900" cy="28375"/>
            </a:xfrm>
            <a:custGeom>
              <a:avLst/>
              <a:gdLst/>
              <a:ahLst/>
              <a:cxnLst/>
              <a:rect l="l" t="t" r="r" b="b"/>
              <a:pathLst>
                <a:path w="1156" h="1135" extrusionOk="0">
                  <a:moveTo>
                    <a:pt x="572" y="1"/>
                  </a:moveTo>
                  <a:cubicBezTo>
                    <a:pt x="263" y="1"/>
                    <a:pt x="1" y="251"/>
                    <a:pt x="1" y="572"/>
                  </a:cubicBezTo>
                  <a:cubicBezTo>
                    <a:pt x="18" y="947"/>
                    <a:pt x="298" y="1135"/>
                    <a:pt x="578" y="1135"/>
                  </a:cubicBezTo>
                  <a:cubicBezTo>
                    <a:pt x="858" y="1135"/>
                    <a:pt x="1138" y="947"/>
                    <a:pt x="1155" y="572"/>
                  </a:cubicBezTo>
                  <a:cubicBezTo>
                    <a:pt x="1132" y="251"/>
                    <a:pt x="882" y="1"/>
                    <a:pt x="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5131575" y="4166725"/>
              <a:ext cx="372100" cy="486375"/>
            </a:xfrm>
            <a:custGeom>
              <a:avLst/>
              <a:gdLst/>
              <a:ahLst/>
              <a:cxnLst/>
              <a:rect l="l" t="t" r="r" b="b"/>
              <a:pathLst>
                <a:path w="14884" h="19455" extrusionOk="0">
                  <a:moveTo>
                    <a:pt x="4027" y="2878"/>
                  </a:moveTo>
                  <a:cubicBezTo>
                    <a:pt x="4864" y="2878"/>
                    <a:pt x="5704" y="3447"/>
                    <a:pt x="5751" y="4584"/>
                  </a:cubicBezTo>
                  <a:cubicBezTo>
                    <a:pt x="5728" y="5525"/>
                    <a:pt x="4954" y="6298"/>
                    <a:pt x="4025" y="6298"/>
                  </a:cubicBezTo>
                  <a:cubicBezTo>
                    <a:pt x="3073" y="6298"/>
                    <a:pt x="2311" y="5525"/>
                    <a:pt x="2311" y="4584"/>
                  </a:cubicBezTo>
                  <a:cubicBezTo>
                    <a:pt x="2352" y="3447"/>
                    <a:pt x="3189" y="2878"/>
                    <a:pt x="4027" y="2878"/>
                  </a:cubicBezTo>
                  <a:close/>
                  <a:moveTo>
                    <a:pt x="10889" y="2878"/>
                  </a:moveTo>
                  <a:cubicBezTo>
                    <a:pt x="11725" y="2878"/>
                    <a:pt x="12562" y="3447"/>
                    <a:pt x="12609" y="4584"/>
                  </a:cubicBezTo>
                  <a:cubicBezTo>
                    <a:pt x="12598" y="5525"/>
                    <a:pt x="11836" y="6298"/>
                    <a:pt x="10883" y="6298"/>
                  </a:cubicBezTo>
                  <a:cubicBezTo>
                    <a:pt x="9931" y="6298"/>
                    <a:pt x="9169" y="5525"/>
                    <a:pt x="9169" y="4584"/>
                  </a:cubicBezTo>
                  <a:cubicBezTo>
                    <a:pt x="9216" y="3447"/>
                    <a:pt x="10053" y="2878"/>
                    <a:pt x="10889" y="2878"/>
                  </a:cubicBezTo>
                  <a:close/>
                  <a:moveTo>
                    <a:pt x="4027" y="8022"/>
                  </a:moveTo>
                  <a:cubicBezTo>
                    <a:pt x="4864" y="8022"/>
                    <a:pt x="5704" y="8590"/>
                    <a:pt x="5751" y="9727"/>
                  </a:cubicBezTo>
                  <a:cubicBezTo>
                    <a:pt x="5728" y="10668"/>
                    <a:pt x="4954" y="11442"/>
                    <a:pt x="4025" y="11442"/>
                  </a:cubicBezTo>
                  <a:cubicBezTo>
                    <a:pt x="3073" y="11442"/>
                    <a:pt x="2311" y="10668"/>
                    <a:pt x="2311" y="9727"/>
                  </a:cubicBezTo>
                  <a:cubicBezTo>
                    <a:pt x="2352" y="8590"/>
                    <a:pt x="3189" y="8022"/>
                    <a:pt x="4027" y="8022"/>
                  </a:cubicBezTo>
                  <a:close/>
                  <a:moveTo>
                    <a:pt x="10889" y="8022"/>
                  </a:moveTo>
                  <a:cubicBezTo>
                    <a:pt x="11725" y="8022"/>
                    <a:pt x="12562" y="8590"/>
                    <a:pt x="12609" y="9727"/>
                  </a:cubicBezTo>
                  <a:cubicBezTo>
                    <a:pt x="12598" y="10668"/>
                    <a:pt x="11836" y="11442"/>
                    <a:pt x="10883" y="11442"/>
                  </a:cubicBezTo>
                  <a:cubicBezTo>
                    <a:pt x="9931" y="11442"/>
                    <a:pt x="9169" y="10668"/>
                    <a:pt x="9169" y="9727"/>
                  </a:cubicBezTo>
                  <a:cubicBezTo>
                    <a:pt x="9216" y="8590"/>
                    <a:pt x="10053" y="8022"/>
                    <a:pt x="10889" y="8022"/>
                  </a:cubicBezTo>
                  <a:close/>
                  <a:moveTo>
                    <a:pt x="4027" y="13177"/>
                  </a:moveTo>
                  <a:cubicBezTo>
                    <a:pt x="4864" y="13177"/>
                    <a:pt x="5704" y="13746"/>
                    <a:pt x="5751" y="14883"/>
                  </a:cubicBezTo>
                  <a:cubicBezTo>
                    <a:pt x="5728" y="15823"/>
                    <a:pt x="4954" y="16597"/>
                    <a:pt x="4025" y="16597"/>
                  </a:cubicBezTo>
                  <a:cubicBezTo>
                    <a:pt x="3073" y="16597"/>
                    <a:pt x="2311" y="15812"/>
                    <a:pt x="2311" y="14883"/>
                  </a:cubicBezTo>
                  <a:cubicBezTo>
                    <a:pt x="2352" y="13746"/>
                    <a:pt x="3189" y="13177"/>
                    <a:pt x="4027" y="13177"/>
                  </a:cubicBezTo>
                  <a:close/>
                  <a:moveTo>
                    <a:pt x="8026" y="2858"/>
                  </a:moveTo>
                  <a:lnTo>
                    <a:pt x="8026" y="16597"/>
                  </a:lnTo>
                  <a:lnTo>
                    <a:pt x="6883" y="16597"/>
                  </a:lnTo>
                  <a:lnTo>
                    <a:pt x="6883" y="2858"/>
                  </a:lnTo>
                  <a:close/>
                  <a:moveTo>
                    <a:pt x="10889" y="13177"/>
                  </a:moveTo>
                  <a:cubicBezTo>
                    <a:pt x="11725" y="13177"/>
                    <a:pt x="12562" y="13746"/>
                    <a:pt x="12609" y="14883"/>
                  </a:cubicBezTo>
                  <a:cubicBezTo>
                    <a:pt x="12598" y="15823"/>
                    <a:pt x="11836" y="16597"/>
                    <a:pt x="10883" y="16597"/>
                  </a:cubicBezTo>
                  <a:cubicBezTo>
                    <a:pt x="9931" y="16597"/>
                    <a:pt x="9169" y="15812"/>
                    <a:pt x="9169" y="14883"/>
                  </a:cubicBezTo>
                  <a:cubicBezTo>
                    <a:pt x="9216" y="13746"/>
                    <a:pt x="10053" y="13177"/>
                    <a:pt x="10889" y="13177"/>
                  </a:cubicBezTo>
                  <a:close/>
                  <a:moveTo>
                    <a:pt x="1" y="0"/>
                  </a:moveTo>
                  <a:lnTo>
                    <a:pt x="1" y="19455"/>
                  </a:lnTo>
                  <a:lnTo>
                    <a:pt x="14884" y="19455"/>
                  </a:lnTo>
                  <a:lnTo>
                    <a:pt x="148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9"/>
          <p:cNvGrpSpPr/>
          <p:nvPr/>
        </p:nvGrpSpPr>
        <p:grpSpPr>
          <a:xfrm>
            <a:off x="7728327" y="2260584"/>
            <a:ext cx="349965" cy="348220"/>
            <a:chOff x="5375950" y="1920600"/>
            <a:chExt cx="486400" cy="483975"/>
          </a:xfrm>
        </p:grpSpPr>
        <p:sp>
          <p:nvSpPr>
            <p:cNvPr id="1064" name="Google Shape;1064;p49"/>
            <p:cNvSpPr/>
            <p:nvPr/>
          </p:nvSpPr>
          <p:spPr>
            <a:xfrm>
              <a:off x="5375950" y="2147125"/>
              <a:ext cx="257500" cy="256525"/>
            </a:xfrm>
            <a:custGeom>
              <a:avLst/>
              <a:gdLst/>
              <a:ahLst/>
              <a:cxnLst/>
              <a:rect l="l" t="t" r="r" b="b"/>
              <a:pathLst>
                <a:path w="10300" h="10261" extrusionOk="0">
                  <a:moveTo>
                    <a:pt x="5161" y="2304"/>
                  </a:moveTo>
                  <a:cubicBezTo>
                    <a:pt x="6555" y="2304"/>
                    <a:pt x="7948" y="3251"/>
                    <a:pt x="8014" y="5144"/>
                  </a:cubicBezTo>
                  <a:cubicBezTo>
                    <a:pt x="8014" y="6727"/>
                    <a:pt x="6728" y="8001"/>
                    <a:pt x="5156" y="8001"/>
                  </a:cubicBezTo>
                  <a:cubicBezTo>
                    <a:pt x="3573" y="8001"/>
                    <a:pt x="2299" y="6727"/>
                    <a:pt x="2299" y="5144"/>
                  </a:cubicBezTo>
                  <a:cubicBezTo>
                    <a:pt x="2370" y="3251"/>
                    <a:pt x="3766" y="2304"/>
                    <a:pt x="5161" y="2304"/>
                  </a:cubicBezTo>
                  <a:close/>
                  <a:moveTo>
                    <a:pt x="5156" y="0"/>
                  </a:moveTo>
                  <a:cubicBezTo>
                    <a:pt x="2311" y="0"/>
                    <a:pt x="1" y="2310"/>
                    <a:pt x="1" y="5144"/>
                  </a:cubicBezTo>
                  <a:cubicBezTo>
                    <a:pt x="132" y="8555"/>
                    <a:pt x="2644" y="10260"/>
                    <a:pt x="5155" y="10260"/>
                  </a:cubicBezTo>
                  <a:cubicBezTo>
                    <a:pt x="7665" y="10260"/>
                    <a:pt x="10175" y="8555"/>
                    <a:pt x="10300" y="5144"/>
                  </a:cubicBezTo>
                  <a:cubicBezTo>
                    <a:pt x="10300" y="2310"/>
                    <a:pt x="7978" y="0"/>
                    <a:pt x="5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5461975" y="2233150"/>
              <a:ext cx="86050" cy="85450"/>
            </a:xfrm>
            <a:custGeom>
              <a:avLst/>
              <a:gdLst/>
              <a:ahLst/>
              <a:cxnLst/>
              <a:rect l="l" t="t" r="r" b="b"/>
              <a:pathLst>
                <a:path w="3442" h="3418" extrusionOk="0">
                  <a:moveTo>
                    <a:pt x="1715" y="0"/>
                  </a:moveTo>
                  <a:cubicBezTo>
                    <a:pt x="763" y="0"/>
                    <a:pt x="1" y="774"/>
                    <a:pt x="1" y="1703"/>
                  </a:cubicBezTo>
                  <a:cubicBezTo>
                    <a:pt x="48" y="2846"/>
                    <a:pt x="885" y="3417"/>
                    <a:pt x="1721" y="3417"/>
                  </a:cubicBezTo>
                  <a:cubicBezTo>
                    <a:pt x="2558" y="3417"/>
                    <a:pt x="3394" y="2846"/>
                    <a:pt x="3442" y="1703"/>
                  </a:cubicBezTo>
                  <a:cubicBezTo>
                    <a:pt x="3430" y="750"/>
                    <a:pt x="2656" y="0"/>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5433400" y="1920600"/>
              <a:ext cx="428950" cy="483975"/>
            </a:xfrm>
            <a:custGeom>
              <a:avLst/>
              <a:gdLst/>
              <a:ahLst/>
              <a:cxnLst/>
              <a:rect l="l" t="t" r="r" b="b"/>
              <a:pathLst>
                <a:path w="17158" h="19359" extrusionOk="0">
                  <a:moveTo>
                    <a:pt x="1" y="1"/>
                  </a:moveTo>
                  <a:lnTo>
                    <a:pt x="1" y="1144"/>
                  </a:lnTo>
                  <a:lnTo>
                    <a:pt x="1703" y="1144"/>
                  </a:lnTo>
                  <a:lnTo>
                    <a:pt x="1703" y="8014"/>
                  </a:lnTo>
                  <a:cubicBezTo>
                    <a:pt x="2078" y="7948"/>
                    <a:pt x="2465" y="7915"/>
                    <a:pt x="2852" y="7915"/>
                  </a:cubicBezTo>
                  <a:cubicBezTo>
                    <a:pt x="3239" y="7915"/>
                    <a:pt x="3626" y="7948"/>
                    <a:pt x="4001" y="8014"/>
                  </a:cubicBezTo>
                  <a:lnTo>
                    <a:pt x="4001" y="6204"/>
                  </a:lnTo>
                  <a:lnTo>
                    <a:pt x="12586" y="6204"/>
                  </a:lnTo>
                  <a:lnTo>
                    <a:pt x="12586" y="10204"/>
                  </a:lnTo>
                  <a:lnTo>
                    <a:pt x="7704" y="10204"/>
                  </a:lnTo>
                  <a:cubicBezTo>
                    <a:pt x="8502" y="11157"/>
                    <a:pt x="9002" y="12347"/>
                    <a:pt x="9121" y="13645"/>
                  </a:cubicBezTo>
                  <a:lnTo>
                    <a:pt x="13717" y="13645"/>
                  </a:lnTo>
                  <a:lnTo>
                    <a:pt x="13717" y="16026"/>
                  </a:lnTo>
                  <a:cubicBezTo>
                    <a:pt x="13050" y="16265"/>
                    <a:pt x="12574" y="16908"/>
                    <a:pt x="12574" y="17646"/>
                  </a:cubicBezTo>
                  <a:cubicBezTo>
                    <a:pt x="12594" y="18744"/>
                    <a:pt x="13450" y="19358"/>
                    <a:pt x="14307" y="19358"/>
                  </a:cubicBezTo>
                  <a:cubicBezTo>
                    <a:pt x="14965" y="19358"/>
                    <a:pt x="15623" y="18997"/>
                    <a:pt x="15907" y="18217"/>
                  </a:cubicBezTo>
                  <a:lnTo>
                    <a:pt x="17158" y="18217"/>
                  </a:lnTo>
                  <a:lnTo>
                    <a:pt x="17158" y="17062"/>
                  </a:lnTo>
                  <a:lnTo>
                    <a:pt x="15907" y="17062"/>
                  </a:lnTo>
                  <a:cubicBezTo>
                    <a:pt x="15729" y="16574"/>
                    <a:pt x="15348" y="16193"/>
                    <a:pt x="14860" y="16026"/>
                  </a:cubicBezTo>
                  <a:lnTo>
                    <a:pt x="14860" y="10204"/>
                  </a:lnTo>
                  <a:lnTo>
                    <a:pt x="13717" y="10204"/>
                  </a:lnTo>
                  <a:lnTo>
                    <a:pt x="13717" y="6204"/>
                  </a:lnTo>
                  <a:lnTo>
                    <a:pt x="14860" y="6204"/>
                  </a:lnTo>
                  <a:lnTo>
                    <a:pt x="14860" y="5061"/>
                  </a:lnTo>
                  <a:lnTo>
                    <a:pt x="4001" y="5061"/>
                  </a:lnTo>
                  <a:lnTo>
                    <a:pt x="4001" y="1620"/>
                  </a:lnTo>
                  <a:cubicBezTo>
                    <a:pt x="4001" y="727"/>
                    <a:pt x="3275" y="1"/>
                    <a:pt x="2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 name="Google Shape;1067;p49"/>
          <p:cNvSpPr/>
          <p:nvPr/>
        </p:nvSpPr>
        <p:spPr>
          <a:xfrm>
            <a:off x="7728444" y="3125485"/>
            <a:ext cx="349749" cy="226912"/>
          </a:xfrm>
          <a:custGeom>
            <a:avLst/>
            <a:gdLst/>
            <a:ahLst/>
            <a:cxnLst/>
            <a:rect l="l" t="t" r="r" b="b"/>
            <a:pathLst>
              <a:path w="19444" h="12615" extrusionOk="0">
                <a:moveTo>
                  <a:pt x="9728" y="2864"/>
                </a:moveTo>
                <a:cubicBezTo>
                  <a:pt x="10484" y="2864"/>
                  <a:pt x="10990" y="2944"/>
                  <a:pt x="11061" y="2944"/>
                </a:cubicBezTo>
                <a:lnTo>
                  <a:pt x="13823" y="3361"/>
                </a:lnTo>
                <a:lnTo>
                  <a:pt x="13633" y="4492"/>
                </a:lnTo>
                <a:lnTo>
                  <a:pt x="10882" y="4075"/>
                </a:lnTo>
                <a:cubicBezTo>
                  <a:pt x="10496" y="4027"/>
                  <a:pt x="10109" y="4004"/>
                  <a:pt x="9722" y="4004"/>
                </a:cubicBezTo>
                <a:cubicBezTo>
                  <a:pt x="9335" y="4004"/>
                  <a:pt x="8948" y="4027"/>
                  <a:pt x="8561" y="4075"/>
                </a:cubicBezTo>
                <a:lnTo>
                  <a:pt x="5810" y="4492"/>
                </a:lnTo>
                <a:lnTo>
                  <a:pt x="5644" y="3361"/>
                </a:lnTo>
                <a:lnTo>
                  <a:pt x="8430" y="2944"/>
                </a:lnTo>
                <a:cubicBezTo>
                  <a:pt x="8910" y="2884"/>
                  <a:pt x="9351" y="2864"/>
                  <a:pt x="9728" y="2864"/>
                </a:cubicBezTo>
                <a:close/>
                <a:moveTo>
                  <a:pt x="13704" y="5730"/>
                </a:moveTo>
                <a:lnTo>
                  <a:pt x="13704" y="6873"/>
                </a:lnTo>
                <a:lnTo>
                  <a:pt x="5703" y="6873"/>
                </a:lnTo>
                <a:lnTo>
                  <a:pt x="5703" y="5730"/>
                </a:lnTo>
                <a:close/>
                <a:moveTo>
                  <a:pt x="2846" y="3789"/>
                </a:moveTo>
                <a:lnTo>
                  <a:pt x="2846" y="8802"/>
                </a:lnTo>
                <a:lnTo>
                  <a:pt x="1131" y="7944"/>
                </a:lnTo>
                <a:lnTo>
                  <a:pt x="1131" y="4635"/>
                </a:lnTo>
                <a:lnTo>
                  <a:pt x="2846" y="3789"/>
                </a:lnTo>
                <a:close/>
                <a:moveTo>
                  <a:pt x="16586" y="3789"/>
                </a:moveTo>
                <a:lnTo>
                  <a:pt x="18288" y="4635"/>
                </a:lnTo>
                <a:lnTo>
                  <a:pt x="18288" y="7944"/>
                </a:lnTo>
                <a:lnTo>
                  <a:pt x="16586" y="8802"/>
                </a:lnTo>
                <a:lnTo>
                  <a:pt x="16586" y="3789"/>
                </a:lnTo>
                <a:close/>
                <a:moveTo>
                  <a:pt x="13609" y="8087"/>
                </a:moveTo>
                <a:lnTo>
                  <a:pt x="13764" y="9218"/>
                </a:lnTo>
                <a:cubicBezTo>
                  <a:pt x="11650" y="9515"/>
                  <a:pt x="10959" y="9723"/>
                  <a:pt x="9847" y="9723"/>
                </a:cubicBezTo>
                <a:cubicBezTo>
                  <a:pt x="9444" y="9723"/>
                  <a:pt x="8985" y="9695"/>
                  <a:pt x="8382" y="9635"/>
                </a:cubicBezTo>
                <a:lnTo>
                  <a:pt x="5608" y="9218"/>
                </a:lnTo>
                <a:lnTo>
                  <a:pt x="5775" y="8087"/>
                </a:lnTo>
                <a:lnTo>
                  <a:pt x="8525" y="8504"/>
                </a:lnTo>
                <a:cubicBezTo>
                  <a:pt x="8912" y="8552"/>
                  <a:pt x="9299" y="8576"/>
                  <a:pt x="9686" y="8576"/>
                </a:cubicBezTo>
                <a:cubicBezTo>
                  <a:pt x="10073" y="8576"/>
                  <a:pt x="10460" y="8552"/>
                  <a:pt x="10847" y="8504"/>
                </a:cubicBezTo>
                <a:lnTo>
                  <a:pt x="13609" y="8087"/>
                </a:lnTo>
                <a:close/>
                <a:moveTo>
                  <a:pt x="9722" y="0"/>
                </a:moveTo>
                <a:cubicBezTo>
                  <a:pt x="8674" y="0"/>
                  <a:pt x="7626" y="92"/>
                  <a:pt x="6584" y="277"/>
                </a:cubicBezTo>
                <a:lnTo>
                  <a:pt x="2858" y="967"/>
                </a:lnTo>
                <a:lnTo>
                  <a:pt x="2858" y="2515"/>
                </a:lnTo>
                <a:lnTo>
                  <a:pt x="0" y="3944"/>
                </a:lnTo>
                <a:lnTo>
                  <a:pt x="0" y="8659"/>
                </a:lnTo>
                <a:lnTo>
                  <a:pt x="2858" y="10100"/>
                </a:lnTo>
                <a:lnTo>
                  <a:pt x="2858" y="11647"/>
                </a:lnTo>
                <a:lnTo>
                  <a:pt x="6584" y="12338"/>
                </a:lnTo>
                <a:cubicBezTo>
                  <a:pt x="7626" y="12522"/>
                  <a:pt x="8674" y="12615"/>
                  <a:pt x="9722" y="12615"/>
                </a:cubicBezTo>
                <a:cubicBezTo>
                  <a:pt x="10769" y="12615"/>
                  <a:pt x="11817" y="12522"/>
                  <a:pt x="12859" y="12338"/>
                </a:cubicBezTo>
                <a:lnTo>
                  <a:pt x="16586" y="11647"/>
                </a:lnTo>
                <a:lnTo>
                  <a:pt x="16586" y="10100"/>
                </a:lnTo>
                <a:lnTo>
                  <a:pt x="19443" y="8659"/>
                </a:lnTo>
                <a:lnTo>
                  <a:pt x="19443" y="3944"/>
                </a:lnTo>
                <a:lnTo>
                  <a:pt x="16586" y="2515"/>
                </a:lnTo>
                <a:lnTo>
                  <a:pt x="16586" y="967"/>
                </a:lnTo>
                <a:lnTo>
                  <a:pt x="12859" y="277"/>
                </a:lnTo>
                <a:cubicBezTo>
                  <a:pt x="11817" y="92"/>
                  <a:pt x="10769" y="0"/>
                  <a:pt x="9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7719245" y="3869050"/>
            <a:ext cx="368168" cy="350163"/>
          </a:xfrm>
          <a:custGeom>
            <a:avLst/>
            <a:gdLst/>
            <a:ahLst/>
            <a:cxnLst/>
            <a:rect l="l" t="t" r="r" b="b"/>
            <a:pathLst>
              <a:path w="20468" h="19467" extrusionOk="0">
                <a:moveTo>
                  <a:pt x="17145" y="16014"/>
                </a:moveTo>
                <a:lnTo>
                  <a:pt x="17145" y="17157"/>
                </a:lnTo>
                <a:lnTo>
                  <a:pt x="16002" y="17157"/>
                </a:lnTo>
                <a:lnTo>
                  <a:pt x="16002" y="16014"/>
                </a:lnTo>
                <a:close/>
                <a:moveTo>
                  <a:pt x="2298" y="0"/>
                </a:moveTo>
                <a:lnTo>
                  <a:pt x="2298" y="1143"/>
                </a:lnTo>
                <a:lnTo>
                  <a:pt x="0" y="1143"/>
                </a:lnTo>
                <a:lnTo>
                  <a:pt x="0" y="4001"/>
                </a:lnTo>
                <a:cubicBezTo>
                  <a:pt x="0" y="6656"/>
                  <a:pt x="2012" y="8834"/>
                  <a:pt x="4584" y="9120"/>
                </a:cubicBezTo>
                <a:lnTo>
                  <a:pt x="4584" y="15442"/>
                </a:lnTo>
                <a:cubicBezTo>
                  <a:pt x="4691" y="18096"/>
                  <a:pt x="6645" y="19421"/>
                  <a:pt x="8596" y="19421"/>
                </a:cubicBezTo>
                <a:cubicBezTo>
                  <a:pt x="10550" y="19421"/>
                  <a:pt x="12502" y="18093"/>
                  <a:pt x="12597" y="15442"/>
                </a:cubicBezTo>
                <a:lnTo>
                  <a:pt x="12597" y="5144"/>
                </a:lnTo>
                <a:cubicBezTo>
                  <a:pt x="12639" y="4006"/>
                  <a:pt x="13475" y="3438"/>
                  <a:pt x="14313" y="3438"/>
                </a:cubicBezTo>
                <a:cubicBezTo>
                  <a:pt x="15151" y="3438"/>
                  <a:pt x="15990" y="4006"/>
                  <a:pt x="16038" y="5144"/>
                </a:cubicBezTo>
                <a:lnTo>
                  <a:pt x="16038" y="13799"/>
                </a:lnTo>
                <a:cubicBezTo>
                  <a:pt x="12704" y="14549"/>
                  <a:pt x="13157" y="19371"/>
                  <a:pt x="16598" y="19467"/>
                </a:cubicBezTo>
                <a:cubicBezTo>
                  <a:pt x="20027" y="19360"/>
                  <a:pt x="20467" y="14538"/>
                  <a:pt x="17145" y="13776"/>
                </a:cubicBezTo>
                <a:lnTo>
                  <a:pt x="17145" y="5132"/>
                </a:lnTo>
                <a:cubicBezTo>
                  <a:pt x="17074" y="3233"/>
                  <a:pt x="15681" y="2283"/>
                  <a:pt x="14288" y="2283"/>
                </a:cubicBezTo>
                <a:cubicBezTo>
                  <a:pt x="12895" y="2283"/>
                  <a:pt x="11502" y="3233"/>
                  <a:pt x="11430" y="5132"/>
                </a:cubicBezTo>
                <a:lnTo>
                  <a:pt x="11430" y="15431"/>
                </a:lnTo>
                <a:cubicBezTo>
                  <a:pt x="11359" y="17330"/>
                  <a:pt x="9966" y="18279"/>
                  <a:pt x="8573" y="18279"/>
                </a:cubicBezTo>
                <a:cubicBezTo>
                  <a:pt x="7180" y="18279"/>
                  <a:pt x="5787" y="17330"/>
                  <a:pt x="5715" y="15431"/>
                </a:cubicBezTo>
                <a:lnTo>
                  <a:pt x="5715" y="9108"/>
                </a:lnTo>
                <a:cubicBezTo>
                  <a:pt x="8299" y="8823"/>
                  <a:pt x="10299" y="6632"/>
                  <a:pt x="10299" y="3989"/>
                </a:cubicBezTo>
                <a:lnTo>
                  <a:pt x="10299" y="1143"/>
                </a:lnTo>
                <a:lnTo>
                  <a:pt x="8013" y="1143"/>
                </a:lnTo>
                <a:lnTo>
                  <a:pt x="8013" y="0"/>
                </a:lnTo>
                <a:lnTo>
                  <a:pt x="6870" y="0"/>
                </a:lnTo>
                <a:lnTo>
                  <a:pt x="6870" y="3441"/>
                </a:lnTo>
                <a:lnTo>
                  <a:pt x="8013" y="3441"/>
                </a:lnTo>
                <a:lnTo>
                  <a:pt x="8013" y="2286"/>
                </a:lnTo>
                <a:lnTo>
                  <a:pt x="9156" y="2286"/>
                </a:lnTo>
                <a:lnTo>
                  <a:pt x="9156" y="4001"/>
                </a:lnTo>
                <a:cubicBezTo>
                  <a:pt x="9055" y="6654"/>
                  <a:pt x="7104" y="7979"/>
                  <a:pt x="5154" y="7979"/>
                </a:cubicBezTo>
                <a:cubicBezTo>
                  <a:pt x="3202" y="7979"/>
                  <a:pt x="1250" y="6651"/>
                  <a:pt x="1155" y="4001"/>
                </a:cubicBezTo>
                <a:lnTo>
                  <a:pt x="1155" y="2286"/>
                </a:lnTo>
                <a:lnTo>
                  <a:pt x="2298" y="2286"/>
                </a:lnTo>
                <a:lnTo>
                  <a:pt x="2298" y="3441"/>
                </a:lnTo>
                <a:lnTo>
                  <a:pt x="3441" y="3441"/>
                </a:lnTo>
                <a:lnTo>
                  <a:pt x="3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p50"/>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Strategy</a:t>
            </a:r>
            <a:endParaRPr/>
          </a:p>
        </p:txBody>
      </p:sp>
      <p:cxnSp>
        <p:nvCxnSpPr>
          <p:cNvPr id="1074" name="Google Shape;1074;p50"/>
          <p:cNvCxnSpPr>
            <a:stCxn id="1075" idx="2"/>
            <a:endCxn id="1076" idx="3"/>
          </p:cNvCxnSpPr>
          <p:nvPr/>
        </p:nvCxnSpPr>
        <p:spPr>
          <a:xfrm rot="10800000">
            <a:off x="3345600" y="1591263"/>
            <a:ext cx="770100" cy="0"/>
          </a:xfrm>
          <a:prstGeom prst="straightConnector1">
            <a:avLst/>
          </a:prstGeom>
          <a:noFill/>
          <a:ln w="9525" cap="flat" cmpd="sng">
            <a:solidFill>
              <a:schemeClr val="accent1"/>
            </a:solidFill>
            <a:prstDash val="solid"/>
            <a:round/>
            <a:headEnd type="none" w="med" len="med"/>
            <a:tailEnd type="none" w="med" len="med"/>
          </a:ln>
        </p:spPr>
      </p:cxnSp>
      <p:cxnSp>
        <p:nvCxnSpPr>
          <p:cNvPr id="1077" name="Google Shape;1077;p50"/>
          <p:cNvCxnSpPr>
            <a:stCxn id="1075" idx="6"/>
            <a:endCxn id="1078" idx="1"/>
          </p:cNvCxnSpPr>
          <p:nvPr/>
        </p:nvCxnSpPr>
        <p:spPr>
          <a:xfrm>
            <a:off x="5028300" y="1591263"/>
            <a:ext cx="770100" cy="0"/>
          </a:xfrm>
          <a:prstGeom prst="straightConnector1">
            <a:avLst/>
          </a:prstGeom>
          <a:noFill/>
          <a:ln w="9525" cap="flat" cmpd="sng">
            <a:solidFill>
              <a:schemeClr val="accent1"/>
            </a:solidFill>
            <a:prstDash val="solid"/>
            <a:round/>
            <a:headEnd type="none" w="med" len="med"/>
            <a:tailEnd type="none" w="med" len="med"/>
          </a:ln>
        </p:spPr>
      </p:cxnSp>
      <p:cxnSp>
        <p:nvCxnSpPr>
          <p:cNvPr id="1079" name="Google Shape;1079;p50"/>
          <p:cNvCxnSpPr>
            <a:stCxn id="1075" idx="4"/>
            <a:endCxn id="1080" idx="0"/>
          </p:cNvCxnSpPr>
          <p:nvPr/>
        </p:nvCxnSpPr>
        <p:spPr>
          <a:xfrm rot="5400000">
            <a:off x="2903100" y="1075263"/>
            <a:ext cx="696600" cy="2641200"/>
          </a:xfrm>
          <a:prstGeom prst="bentConnector3">
            <a:avLst>
              <a:gd name="adj1" fmla="val 50010"/>
            </a:avLst>
          </a:prstGeom>
          <a:noFill/>
          <a:ln w="9525" cap="flat" cmpd="sng">
            <a:solidFill>
              <a:schemeClr val="accent1"/>
            </a:solidFill>
            <a:prstDash val="solid"/>
            <a:round/>
            <a:headEnd type="none" w="med" len="med"/>
            <a:tailEnd type="none" w="med" len="med"/>
          </a:ln>
        </p:spPr>
      </p:cxnSp>
      <p:cxnSp>
        <p:nvCxnSpPr>
          <p:cNvPr id="1081" name="Google Shape;1081;p50"/>
          <p:cNvCxnSpPr>
            <a:stCxn id="1075" idx="4"/>
            <a:endCxn id="1082" idx="0"/>
          </p:cNvCxnSpPr>
          <p:nvPr/>
        </p:nvCxnSpPr>
        <p:spPr>
          <a:xfrm rot="-5400000" flipH="1">
            <a:off x="5544150" y="1075413"/>
            <a:ext cx="696900" cy="2641200"/>
          </a:xfrm>
          <a:prstGeom prst="bentConnector3">
            <a:avLst>
              <a:gd name="adj1" fmla="val 49989"/>
            </a:avLst>
          </a:prstGeom>
          <a:noFill/>
          <a:ln w="9525" cap="flat" cmpd="sng">
            <a:solidFill>
              <a:schemeClr val="accent1"/>
            </a:solidFill>
            <a:prstDash val="solid"/>
            <a:round/>
            <a:headEnd type="none" w="med" len="med"/>
            <a:tailEnd type="none" w="med" len="med"/>
          </a:ln>
        </p:spPr>
      </p:cxnSp>
      <p:cxnSp>
        <p:nvCxnSpPr>
          <p:cNvPr id="1083" name="Google Shape;1083;p50"/>
          <p:cNvCxnSpPr>
            <a:stCxn id="1075" idx="4"/>
            <a:endCxn id="1084" idx="0"/>
          </p:cNvCxnSpPr>
          <p:nvPr/>
        </p:nvCxnSpPr>
        <p:spPr>
          <a:xfrm>
            <a:off x="4572000" y="2047563"/>
            <a:ext cx="0" cy="696900"/>
          </a:xfrm>
          <a:prstGeom prst="straightConnector1">
            <a:avLst/>
          </a:prstGeom>
          <a:noFill/>
          <a:ln w="9525" cap="flat" cmpd="sng">
            <a:solidFill>
              <a:schemeClr val="accent1"/>
            </a:solidFill>
            <a:prstDash val="solid"/>
            <a:round/>
            <a:headEnd type="none" w="med" len="med"/>
            <a:tailEnd type="none" w="med" len="med"/>
          </a:ln>
        </p:spPr>
      </p:cxnSp>
      <p:sp>
        <p:nvSpPr>
          <p:cNvPr id="1075" name="Google Shape;1075;p50"/>
          <p:cNvSpPr/>
          <p:nvPr/>
        </p:nvSpPr>
        <p:spPr>
          <a:xfrm>
            <a:off x="4115700" y="1134963"/>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0"/>
          <p:cNvSpPr/>
          <p:nvPr/>
        </p:nvSpPr>
        <p:spPr>
          <a:xfrm>
            <a:off x="1474625" y="2744300"/>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0"/>
          <p:cNvSpPr/>
          <p:nvPr/>
        </p:nvSpPr>
        <p:spPr>
          <a:xfrm>
            <a:off x="4115700" y="2744313"/>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0"/>
          <p:cNvSpPr/>
          <p:nvPr/>
        </p:nvSpPr>
        <p:spPr>
          <a:xfrm>
            <a:off x="6756775" y="2744313"/>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 name="Google Shape;1085;p50"/>
          <p:cNvGrpSpPr/>
          <p:nvPr/>
        </p:nvGrpSpPr>
        <p:grpSpPr>
          <a:xfrm>
            <a:off x="6984313" y="2957413"/>
            <a:ext cx="457525" cy="486375"/>
            <a:chOff x="3954050" y="3407700"/>
            <a:chExt cx="457525" cy="486375"/>
          </a:xfrm>
        </p:grpSpPr>
        <p:sp>
          <p:nvSpPr>
            <p:cNvPr id="1086" name="Google Shape;1086;p50"/>
            <p:cNvSpPr/>
            <p:nvPr/>
          </p:nvSpPr>
          <p:spPr>
            <a:xfrm>
              <a:off x="4211525" y="3693750"/>
              <a:ext cx="200050" cy="199600"/>
            </a:xfrm>
            <a:custGeom>
              <a:avLst/>
              <a:gdLst/>
              <a:ahLst/>
              <a:cxnLst/>
              <a:rect l="l" t="t" r="r" b="b"/>
              <a:pathLst>
                <a:path w="8002" h="7984" extrusionOk="0">
                  <a:moveTo>
                    <a:pt x="4018" y="1130"/>
                  </a:moveTo>
                  <a:cubicBezTo>
                    <a:pt x="6125" y="1130"/>
                    <a:pt x="7839" y="3625"/>
                    <a:pt x="6275" y="5751"/>
                  </a:cubicBezTo>
                  <a:lnTo>
                    <a:pt x="2275" y="1738"/>
                  </a:lnTo>
                  <a:cubicBezTo>
                    <a:pt x="2846" y="1314"/>
                    <a:pt x="3447" y="1130"/>
                    <a:pt x="4018" y="1130"/>
                  </a:cubicBezTo>
                  <a:close/>
                  <a:moveTo>
                    <a:pt x="1501" y="2608"/>
                  </a:moveTo>
                  <a:lnTo>
                    <a:pt x="5406" y="6501"/>
                  </a:lnTo>
                  <a:cubicBezTo>
                    <a:pt x="4989" y="6727"/>
                    <a:pt x="4513" y="6858"/>
                    <a:pt x="4001" y="6858"/>
                  </a:cubicBezTo>
                  <a:cubicBezTo>
                    <a:pt x="3985" y="6858"/>
                    <a:pt x="3970" y="6858"/>
                    <a:pt x="3954" y="6858"/>
                  </a:cubicBezTo>
                  <a:cubicBezTo>
                    <a:pt x="1826" y="6858"/>
                    <a:pt x="437" y="4440"/>
                    <a:pt x="1501" y="2608"/>
                  </a:cubicBezTo>
                  <a:close/>
                  <a:moveTo>
                    <a:pt x="4001" y="0"/>
                  </a:moveTo>
                  <a:cubicBezTo>
                    <a:pt x="1798" y="0"/>
                    <a:pt x="1" y="1798"/>
                    <a:pt x="1" y="4001"/>
                  </a:cubicBezTo>
                  <a:cubicBezTo>
                    <a:pt x="102" y="6659"/>
                    <a:pt x="2050" y="7983"/>
                    <a:pt x="3999" y="7983"/>
                  </a:cubicBezTo>
                  <a:cubicBezTo>
                    <a:pt x="5952" y="7983"/>
                    <a:pt x="7906" y="6653"/>
                    <a:pt x="8002" y="4001"/>
                  </a:cubicBezTo>
                  <a:cubicBezTo>
                    <a:pt x="8002" y="1786"/>
                    <a:pt x="6216" y="0"/>
                    <a:pt x="40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0"/>
            <p:cNvSpPr/>
            <p:nvPr/>
          </p:nvSpPr>
          <p:spPr>
            <a:xfrm>
              <a:off x="4011200" y="3407700"/>
              <a:ext cx="49450" cy="57175"/>
            </a:xfrm>
            <a:custGeom>
              <a:avLst/>
              <a:gdLst/>
              <a:ahLst/>
              <a:cxnLst/>
              <a:rect l="l" t="t" r="r" b="b"/>
              <a:pathLst>
                <a:path w="1978" h="2287" extrusionOk="0">
                  <a:moveTo>
                    <a:pt x="1" y="0"/>
                  </a:moveTo>
                  <a:lnTo>
                    <a:pt x="1" y="2286"/>
                  </a:lnTo>
                  <a:lnTo>
                    <a:pt x="1977" y="2286"/>
                  </a:lnTo>
                  <a:lnTo>
                    <a:pt x="19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0"/>
            <p:cNvSpPr/>
            <p:nvPr/>
          </p:nvSpPr>
          <p:spPr>
            <a:xfrm>
              <a:off x="4089475" y="3407700"/>
              <a:ext cx="43800" cy="57175"/>
            </a:xfrm>
            <a:custGeom>
              <a:avLst/>
              <a:gdLst/>
              <a:ahLst/>
              <a:cxnLst/>
              <a:rect l="l" t="t" r="r" b="b"/>
              <a:pathLst>
                <a:path w="1752" h="2287" extrusionOk="0">
                  <a:moveTo>
                    <a:pt x="1" y="0"/>
                  </a:moveTo>
                  <a:lnTo>
                    <a:pt x="1" y="2286"/>
                  </a:lnTo>
                  <a:lnTo>
                    <a:pt x="1751" y="2286"/>
                  </a:lnTo>
                  <a:lnTo>
                    <a:pt x="1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0"/>
            <p:cNvSpPr/>
            <p:nvPr/>
          </p:nvSpPr>
          <p:spPr>
            <a:xfrm>
              <a:off x="4161825" y="3407700"/>
              <a:ext cx="49725" cy="57175"/>
            </a:xfrm>
            <a:custGeom>
              <a:avLst/>
              <a:gdLst/>
              <a:ahLst/>
              <a:cxnLst/>
              <a:rect l="l" t="t" r="r" b="b"/>
              <a:pathLst>
                <a:path w="1989" h="2287" extrusionOk="0">
                  <a:moveTo>
                    <a:pt x="0" y="0"/>
                  </a:moveTo>
                  <a:lnTo>
                    <a:pt x="0" y="2286"/>
                  </a:lnTo>
                  <a:lnTo>
                    <a:pt x="1989" y="2286"/>
                  </a:lnTo>
                  <a:lnTo>
                    <a:pt x="19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0"/>
            <p:cNvSpPr/>
            <p:nvPr/>
          </p:nvSpPr>
          <p:spPr>
            <a:xfrm>
              <a:off x="3954350" y="3493725"/>
              <a:ext cx="314650" cy="114025"/>
            </a:xfrm>
            <a:custGeom>
              <a:avLst/>
              <a:gdLst/>
              <a:ahLst/>
              <a:cxnLst/>
              <a:rect l="l" t="t" r="r" b="b"/>
              <a:pathLst>
                <a:path w="12586" h="4561" extrusionOk="0">
                  <a:moveTo>
                    <a:pt x="3418" y="0"/>
                  </a:moveTo>
                  <a:lnTo>
                    <a:pt x="3418" y="905"/>
                  </a:lnTo>
                  <a:cubicBezTo>
                    <a:pt x="3418" y="1167"/>
                    <a:pt x="3215" y="1524"/>
                    <a:pt x="3108" y="1560"/>
                  </a:cubicBezTo>
                  <a:lnTo>
                    <a:pt x="1894" y="1762"/>
                  </a:lnTo>
                  <a:cubicBezTo>
                    <a:pt x="786" y="1941"/>
                    <a:pt x="1" y="2881"/>
                    <a:pt x="1" y="4001"/>
                  </a:cubicBezTo>
                  <a:lnTo>
                    <a:pt x="1" y="4560"/>
                  </a:lnTo>
                  <a:lnTo>
                    <a:pt x="12585" y="4560"/>
                  </a:lnTo>
                  <a:lnTo>
                    <a:pt x="12585" y="4001"/>
                  </a:lnTo>
                  <a:lnTo>
                    <a:pt x="12574" y="4001"/>
                  </a:lnTo>
                  <a:cubicBezTo>
                    <a:pt x="12574" y="2881"/>
                    <a:pt x="11788" y="1941"/>
                    <a:pt x="10680" y="1762"/>
                  </a:cubicBezTo>
                  <a:lnTo>
                    <a:pt x="9466" y="1560"/>
                  </a:lnTo>
                  <a:cubicBezTo>
                    <a:pt x="9347" y="1524"/>
                    <a:pt x="9133" y="1167"/>
                    <a:pt x="9133" y="905"/>
                  </a:cubicBezTo>
                  <a:lnTo>
                    <a:pt x="91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0"/>
            <p:cNvSpPr/>
            <p:nvPr/>
          </p:nvSpPr>
          <p:spPr>
            <a:xfrm>
              <a:off x="3954050" y="3636600"/>
              <a:ext cx="314650" cy="142900"/>
            </a:xfrm>
            <a:custGeom>
              <a:avLst/>
              <a:gdLst/>
              <a:ahLst/>
              <a:cxnLst/>
              <a:rect l="l" t="t" r="r" b="b"/>
              <a:pathLst>
                <a:path w="12586" h="5716" extrusionOk="0">
                  <a:moveTo>
                    <a:pt x="6859" y="1143"/>
                  </a:moveTo>
                  <a:lnTo>
                    <a:pt x="6859" y="2286"/>
                  </a:lnTo>
                  <a:lnTo>
                    <a:pt x="8002" y="2286"/>
                  </a:lnTo>
                  <a:lnTo>
                    <a:pt x="8002" y="3429"/>
                  </a:lnTo>
                  <a:lnTo>
                    <a:pt x="6859" y="3429"/>
                  </a:lnTo>
                  <a:lnTo>
                    <a:pt x="6859" y="4584"/>
                  </a:lnTo>
                  <a:lnTo>
                    <a:pt x="5716" y="4584"/>
                  </a:lnTo>
                  <a:lnTo>
                    <a:pt x="5716" y="3429"/>
                  </a:lnTo>
                  <a:lnTo>
                    <a:pt x="4561" y="3429"/>
                  </a:lnTo>
                  <a:lnTo>
                    <a:pt x="4561" y="2286"/>
                  </a:lnTo>
                  <a:lnTo>
                    <a:pt x="5716" y="2286"/>
                  </a:lnTo>
                  <a:lnTo>
                    <a:pt x="5716" y="1143"/>
                  </a:lnTo>
                  <a:close/>
                  <a:moveTo>
                    <a:pt x="1" y="0"/>
                  </a:moveTo>
                  <a:lnTo>
                    <a:pt x="1" y="5715"/>
                  </a:lnTo>
                  <a:lnTo>
                    <a:pt x="9180" y="5715"/>
                  </a:lnTo>
                  <a:cubicBezTo>
                    <a:pt x="9407" y="3727"/>
                    <a:pt x="10764" y="2084"/>
                    <a:pt x="12586" y="1441"/>
                  </a:cubicBezTo>
                  <a:lnTo>
                    <a:pt x="125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0"/>
            <p:cNvSpPr/>
            <p:nvPr/>
          </p:nvSpPr>
          <p:spPr>
            <a:xfrm>
              <a:off x="3954050" y="3808050"/>
              <a:ext cx="276850" cy="86025"/>
            </a:xfrm>
            <a:custGeom>
              <a:avLst/>
              <a:gdLst/>
              <a:ahLst/>
              <a:cxnLst/>
              <a:rect l="l" t="t" r="r" b="b"/>
              <a:pathLst>
                <a:path w="11074" h="3441" extrusionOk="0">
                  <a:moveTo>
                    <a:pt x="1" y="0"/>
                  </a:moveTo>
                  <a:lnTo>
                    <a:pt x="1" y="3441"/>
                  </a:lnTo>
                  <a:lnTo>
                    <a:pt x="11073" y="3441"/>
                  </a:lnTo>
                  <a:cubicBezTo>
                    <a:pt x="10050" y="2607"/>
                    <a:pt x="9347" y="1381"/>
                    <a:pt x="9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50"/>
          <p:cNvGrpSpPr/>
          <p:nvPr/>
        </p:nvGrpSpPr>
        <p:grpSpPr>
          <a:xfrm>
            <a:off x="1673588" y="2957925"/>
            <a:ext cx="514675" cy="485350"/>
            <a:chOff x="1874925" y="3408150"/>
            <a:chExt cx="514675" cy="485350"/>
          </a:xfrm>
        </p:grpSpPr>
        <p:sp>
          <p:nvSpPr>
            <p:cNvPr id="1094" name="Google Shape;1094;p50"/>
            <p:cNvSpPr/>
            <p:nvPr/>
          </p:nvSpPr>
          <p:spPr>
            <a:xfrm>
              <a:off x="2060950" y="3750300"/>
              <a:ext cx="180700" cy="143200"/>
            </a:xfrm>
            <a:custGeom>
              <a:avLst/>
              <a:gdLst/>
              <a:ahLst/>
              <a:cxnLst/>
              <a:rect l="l" t="t" r="r" b="b"/>
              <a:pathLst>
                <a:path w="7228" h="5728" extrusionOk="0">
                  <a:moveTo>
                    <a:pt x="1" y="0"/>
                  </a:moveTo>
                  <a:lnTo>
                    <a:pt x="1" y="5727"/>
                  </a:lnTo>
                  <a:lnTo>
                    <a:pt x="3442" y="5727"/>
                  </a:lnTo>
                  <a:cubicBezTo>
                    <a:pt x="7228" y="5584"/>
                    <a:pt x="7228" y="131"/>
                    <a:pt x="3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0"/>
            <p:cNvSpPr/>
            <p:nvPr/>
          </p:nvSpPr>
          <p:spPr>
            <a:xfrm>
              <a:off x="1874925" y="3750000"/>
              <a:ext cx="157475" cy="143200"/>
            </a:xfrm>
            <a:custGeom>
              <a:avLst/>
              <a:gdLst/>
              <a:ahLst/>
              <a:cxnLst/>
              <a:rect l="l" t="t" r="r" b="b"/>
              <a:pathLst>
                <a:path w="6299" h="5728" extrusionOk="0">
                  <a:moveTo>
                    <a:pt x="2858" y="0"/>
                  </a:moveTo>
                  <a:cubicBezTo>
                    <a:pt x="1274" y="12"/>
                    <a:pt x="0" y="1298"/>
                    <a:pt x="0" y="2870"/>
                  </a:cubicBezTo>
                  <a:cubicBezTo>
                    <a:pt x="0" y="4453"/>
                    <a:pt x="1274" y="5727"/>
                    <a:pt x="2858" y="5727"/>
                  </a:cubicBezTo>
                  <a:lnTo>
                    <a:pt x="6299" y="5727"/>
                  </a:lnTo>
                  <a:lnTo>
                    <a:pt x="6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0"/>
            <p:cNvSpPr/>
            <p:nvPr/>
          </p:nvSpPr>
          <p:spPr>
            <a:xfrm>
              <a:off x="2006200" y="3408150"/>
              <a:ext cx="189925" cy="182925"/>
            </a:xfrm>
            <a:custGeom>
              <a:avLst/>
              <a:gdLst/>
              <a:ahLst/>
              <a:cxnLst/>
              <a:rect l="l" t="t" r="r" b="b"/>
              <a:pathLst>
                <a:path w="7597" h="7317" extrusionOk="0">
                  <a:moveTo>
                    <a:pt x="4453" y="0"/>
                  </a:moveTo>
                  <a:cubicBezTo>
                    <a:pt x="3721" y="0"/>
                    <a:pt x="2989" y="280"/>
                    <a:pt x="2429" y="839"/>
                  </a:cubicBezTo>
                  <a:lnTo>
                    <a:pt x="0" y="3268"/>
                  </a:lnTo>
                  <a:lnTo>
                    <a:pt x="4048" y="7316"/>
                  </a:lnTo>
                  <a:lnTo>
                    <a:pt x="6477" y="4888"/>
                  </a:lnTo>
                  <a:cubicBezTo>
                    <a:pt x="7596" y="3780"/>
                    <a:pt x="7596" y="1959"/>
                    <a:pt x="6477" y="839"/>
                  </a:cubicBezTo>
                  <a:cubicBezTo>
                    <a:pt x="5918" y="280"/>
                    <a:pt x="5185" y="0"/>
                    <a:pt x="4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0"/>
            <p:cNvSpPr/>
            <p:nvPr/>
          </p:nvSpPr>
          <p:spPr>
            <a:xfrm>
              <a:off x="1875375" y="3510375"/>
              <a:ext cx="211500" cy="183125"/>
            </a:xfrm>
            <a:custGeom>
              <a:avLst/>
              <a:gdLst/>
              <a:ahLst/>
              <a:cxnLst/>
              <a:rect l="l" t="t" r="r" b="b"/>
              <a:pathLst>
                <a:path w="8460" h="7325" extrusionOk="0">
                  <a:moveTo>
                    <a:pt x="4412" y="1"/>
                  </a:moveTo>
                  <a:lnTo>
                    <a:pt x="1995" y="2430"/>
                  </a:lnTo>
                  <a:cubicBezTo>
                    <a:pt x="0" y="4561"/>
                    <a:pt x="1816" y="7325"/>
                    <a:pt x="4027" y="7325"/>
                  </a:cubicBezTo>
                  <a:cubicBezTo>
                    <a:pt x="4694" y="7325"/>
                    <a:pt x="5397" y="7074"/>
                    <a:pt x="6043" y="6478"/>
                  </a:cubicBezTo>
                  <a:lnTo>
                    <a:pt x="8460" y="4049"/>
                  </a:lnTo>
                  <a:lnTo>
                    <a:pt x="44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0"/>
            <p:cNvSpPr/>
            <p:nvPr/>
          </p:nvSpPr>
          <p:spPr>
            <a:xfrm>
              <a:off x="2275575" y="3536275"/>
              <a:ext cx="114025" cy="198575"/>
            </a:xfrm>
            <a:custGeom>
              <a:avLst/>
              <a:gdLst/>
              <a:ahLst/>
              <a:cxnLst/>
              <a:rect l="l" t="t" r="r" b="b"/>
              <a:pathLst>
                <a:path w="4561" h="7943" extrusionOk="0">
                  <a:moveTo>
                    <a:pt x="0" y="1"/>
                  </a:moveTo>
                  <a:lnTo>
                    <a:pt x="0" y="7942"/>
                  </a:lnTo>
                  <a:cubicBezTo>
                    <a:pt x="4560" y="7192"/>
                    <a:pt x="4560" y="75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0"/>
            <p:cNvSpPr/>
            <p:nvPr/>
          </p:nvSpPr>
          <p:spPr>
            <a:xfrm>
              <a:off x="2160975" y="3536875"/>
              <a:ext cx="86050" cy="198250"/>
            </a:xfrm>
            <a:custGeom>
              <a:avLst/>
              <a:gdLst/>
              <a:ahLst/>
              <a:cxnLst/>
              <a:rect l="l" t="t" r="r" b="b"/>
              <a:pathLst>
                <a:path w="3442" h="7930" extrusionOk="0">
                  <a:moveTo>
                    <a:pt x="3441" y="0"/>
                  </a:moveTo>
                  <a:cubicBezTo>
                    <a:pt x="1501" y="262"/>
                    <a:pt x="0" y="1929"/>
                    <a:pt x="0" y="3953"/>
                  </a:cubicBezTo>
                  <a:cubicBezTo>
                    <a:pt x="0" y="5965"/>
                    <a:pt x="1501" y="7644"/>
                    <a:pt x="3441" y="7930"/>
                  </a:cubicBezTo>
                  <a:lnTo>
                    <a:pt x="3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50"/>
          <p:cNvGrpSpPr/>
          <p:nvPr/>
        </p:nvGrpSpPr>
        <p:grpSpPr>
          <a:xfrm>
            <a:off x="4414525" y="1348063"/>
            <a:ext cx="314950" cy="486400"/>
            <a:chOff x="639350" y="2663550"/>
            <a:chExt cx="314950" cy="486400"/>
          </a:xfrm>
        </p:grpSpPr>
        <p:sp>
          <p:nvSpPr>
            <p:cNvPr id="1101" name="Google Shape;1101;p50"/>
            <p:cNvSpPr/>
            <p:nvPr/>
          </p:nvSpPr>
          <p:spPr>
            <a:xfrm>
              <a:off x="639650" y="3063900"/>
              <a:ext cx="314650" cy="86050"/>
            </a:xfrm>
            <a:custGeom>
              <a:avLst/>
              <a:gdLst/>
              <a:ahLst/>
              <a:cxnLst/>
              <a:rect l="l" t="t" r="r" b="b"/>
              <a:pathLst>
                <a:path w="12586" h="3442" extrusionOk="0">
                  <a:moveTo>
                    <a:pt x="1" y="0"/>
                  </a:moveTo>
                  <a:lnTo>
                    <a:pt x="1" y="1143"/>
                  </a:lnTo>
                  <a:cubicBezTo>
                    <a:pt x="1" y="2406"/>
                    <a:pt x="1024" y="3441"/>
                    <a:pt x="2287" y="3441"/>
                  </a:cubicBezTo>
                  <a:lnTo>
                    <a:pt x="10299" y="3441"/>
                  </a:lnTo>
                  <a:cubicBezTo>
                    <a:pt x="11562" y="3441"/>
                    <a:pt x="12585" y="2406"/>
                    <a:pt x="12585" y="1143"/>
                  </a:cubicBezTo>
                  <a:lnTo>
                    <a:pt x="12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0"/>
            <p:cNvSpPr/>
            <p:nvPr/>
          </p:nvSpPr>
          <p:spPr>
            <a:xfrm>
              <a:off x="754250" y="2663550"/>
              <a:ext cx="85750" cy="57175"/>
            </a:xfrm>
            <a:custGeom>
              <a:avLst/>
              <a:gdLst/>
              <a:ahLst/>
              <a:cxnLst/>
              <a:rect l="l" t="t" r="r" b="b"/>
              <a:pathLst>
                <a:path w="3430" h="2287" extrusionOk="0">
                  <a:moveTo>
                    <a:pt x="0" y="1"/>
                  </a:moveTo>
                  <a:lnTo>
                    <a:pt x="0" y="1144"/>
                  </a:lnTo>
                  <a:cubicBezTo>
                    <a:pt x="0" y="1775"/>
                    <a:pt x="501" y="2287"/>
                    <a:pt x="1143" y="2287"/>
                  </a:cubicBezTo>
                  <a:lnTo>
                    <a:pt x="2286" y="2287"/>
                  </a:lnTo>
                  <a:cubicBezTo>
                    <a:pt x="2917" y="2287"/>
                    <a:pt x="3429" y="1787"/>
                    <a:pt x="3429" y="1144"/>
                  </a:cubicBezTo>
                  <a:lnTo>
                    <a:pt x="3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0"/>
            <p:cNvSpPr/>
            <p:nvPr/>
          </p:nvSpPr>
          <p:spPr>
            <a:xfrm>
              <a:off x="725675" y="2821000"/>
              <a:ext cx="142900" cy="142475"/>
            </a:xfrm>
            <a:custGeom>
              <a:avLst/>
              <a:gdLst/>
              <a:ahLst/>
              <a:cxnLst/>
              <a:rect l="l" t="t" r="r" b="b"/>
              <a:pathLst>
                <a:path w="5716" h="5699" extrusionOk="0">
                  <a:moveTo>
                    <a:pt x="3429" y="1144"/>
                  </a:moveTo>
                  <a:lnTo>
                    <a:pt x="3429" y="2287"/>
                  </a:lnTo>
                  <a:lnTo>
                    <a:pt x="4584" y="2287"/>
                  </a:lnTo>
                  <a:lnTo>
                    <a:pt x="4584" y="3418"/>
                  </a:lnTo>
                  <a:lnTo>
                    <a:pt x="3429" y="3418"/>
                  </a:lnTo>
                  <a:lnTo>
                    <a:pt x="3429" y="4561"/>
                  </a:lnTo>
                  <a:lnTo>
                    <a:pt x="2286" y="4561"/>
                  </a:lnTo>
                  <a:lnTo>
                    <a:pt x="2286" y="3418"/>
                  </a:lnTo>
                  <a:lnTo>
                    <a:pt x="1143" y="3418"/>
                  </a:lnTo>
                  <a:lnTo>
                    <a:pt x="1143" y="2287"/>
                  </a:lnTo>
                  <a:lnTo>
                    <a:pt x="2286" y="2287"/>
                  </a:lnTo>
                  <a:lnTo>
                    <a:pt x="2286" y="1144"/>
                  </a:lnTo>
                  <a:close/>
                  <a:moveTo>
                    <a:pt x="2846" y="1"/>
                  </a:moveTo>
                  <a:cubicBezTo>
                    <a:pt x="1274" y="1"/>
                    <a:pt x="0" y="1275"/>
                    <a:pt x="0" y="2858"/>
                  </a:cubicBezTo>
                  <a:cubicBezTo>
                    <a:pt x="72" y="4752"/>
                    <a:pt x="1465" y="5698"/>
                    <a:pt x="2858" y="5698"/>
                  </a:cubicBezTo>
                  <a:cubicBezTo>
                    <a:pt x="4251" y="5698"/>
                    <a:pt x="5644" y="4752"/>
                    <a:pt x="5715" y="2858"/>
                  </a:cubicBezTo>
                  <a:cubicBezTo>
                    <a:pt x="5715" y="1275"/>
                    <a:pt x="4430"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0"/>
            <p:cNvSpPr/>
            <p:nvPr/>
          </p:nvSpPr>
          <p:spPr>
            <a:xfrm>
              <a:off x="639350" y="2663550"/>
              <a:ext cx="314950" cy="372100"/>
            </a:xfrm>
            <a:custGeom>
              <a:avLst/>
              <a:gdLst/>
              <a:ahLst/>
              <a:cxnLst/>
              <a:rect l="l" t="t" r="r" b="b"/>
              <a:pathLst>
                <a:path w="12598" h="14884" extrusionOk="0">
                  <a:moveTo>
                    <a:pt x="6307" y="5174"/>
                  </a:moveTo>
                  <a:cubicBezTo>
                    <a:pt x="8262" y="5174"/>
                    <a:pt x="10216" y="6504"/>
                    <a:pt x="10311" y="9156"/>
                  </a:cubicBezTo>
                  <a:cubicBezTo>
                    <a:pt x="10311" y="11359"/>
                    <a:pt x="8526" y="13157"/>
                    <a:pt x="6299" y="13157"/>
                  </a:cubicBezTo>
                  <a:cubicBezTo>
                    <a:pt x="4096" y="13157"/>
                    <a:pt x="2299" y="11359"/>
                    <a:pt x="2299" y="9156"/>
                  </a:cubicBezTo>
                  <a:cubicBezTo>
                    <a:pt x="2406" y="6498"/>
                    <a:pt x="4357" y="5174"/>
                    <a:pt x="6307" y="5174"/>
                  </a:cubicBezTo>
                  <a:close/>
                  <a:moveTo>
                    <a:pt x="2287" y="1"/>
                  </a:moveTo>
                  <a:cubicBezTo>
                    <a:pt x="1025" y="1"/>
                    <a:pt x="1" y="1025"/>
                    <a:pt x="1" y="2287"/>
                  </a:cubicBezTo>
                  <a:lnTo>
                    <a:pt x="1" y="14883"/>
                  </a:lnTo>
                  <a:lnTo>
                    <a:pt x="12586" y="14883"/>
                  </a:lnTo>
                  <a:lnTo>
                    <a:pt x="12586" y="2287"/>
                  </a:lnTo>
                  <a:cubicBezTo>
                    <a:pt x="12597" y="1025"/>
                    <a:pt x="11574" y="1"/>
                    <a:pt x="10311" y="1"/>
                  </a:cubicBezTo>
                  <a:lnTo>
                    <a:pt x="9168" y="1"/>
                  </a:lnTo>
                  <a:lnTo>
                    <a:pt x="9168" y="1144"/>
                  </a:lnTo>
                  <a:cubicBezTo>
                    <a:pt x="9168" y="2406"/>
                    <a:pt x="8133" y="3441"/>
                    <a:pt x="6871" y="3441"/>
                  </a:cubicBezTo>
                  <a:lnTo>
                    <a:pt x="5728" y="3441"/>
                  </a:lnTo>
                  <a:cubicBezTo>
                    <a:pt x="4465" y="3441"/>
                    <a:pt x="3430" y="2406"/>
                    <a:pt x="3430" y="1144"/>
                  </a:cubicBezTo>
                  <a:lnTo>
                    <a:pt x="34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50"/>
          <p:cNvGrpSpPr/>
          <p:nvPr/>
        </p:nvGrpSpPr>
        <p:grpSpPr>
          <a:xfrm>
            <a:off x="4486263" y="2957700"/>
            <a:ext cx="171475" cy="485800"/>
            <a:chOff x="1853800" y="1123175"/>
            <a:chExt cx="171475" cy="485800"/>
          </a:xfrm>
        </p:grpSpPr>
        <p:sp>
          <p:nvSpPr>
            <p:cNvPr id="1106" name="Google Shape;1106;p50"/>
            <p:cNvSpPr/>
            <p:nvPr/>
          </p:nvSpPr>
          <p:spPr>
            <a:xfrm>
              <a:off x="1853800" y="1123175"/>
              <a:ext cx="171475" cy="57175"/>
            </a:xfrm>
            <a:custGeom>
              <a:avLst/>
              <a:gdLst/>
              <a:ahLst/>
              <a:cxnLst/>
              <a:rect l="l" t="t" r="r" b="b"/>
              <a:pathLst>
                <a:path w="6859" h="2287" extrusionOk="0">
                  <a:moveTo>
                    <a:pt x="0" y="1"/>
                  </a:moveTo>
                  <a:lnTo>
                    <a:pt x="0" y="2287"/>
                  </a:lnTo>
                  <a:lnTo>
                    <a:pt x="6858" y="2287"/>
                  </a:lnTo>
                  <a:lnTo>
                    <a:pt x="6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0"/>
            <p:cNvSpPr/>
            <p:nvPr/>
          </p:nvSpPr>
          <p:spPr>
            <a:xfrm>
              <a:off x="1853800" y="1266050"/>
              <a:ext cx="171475" cy="57175"/>
            </a:xfrm>
            <a:custGeom>
              <a:avLst/>
              <a:gdLst/>
              <a:ahLst/>
              <a:cxnLst/>
              <a:rect l="l" t="t" r="r" b="b"/>
              <a:pathLst>
                <a:path w="6859" h="2287" extrusionOk="0">
                  <a:moveTo>
                    <a:pt x="0" y="1"/>
                  </a:moveTo>
                  <a:lnTo>
                    <a:pt x="0" y="2287"/>
                  </a:lnTo>
                  <a:lnTo>
                    <a:pt x="6858" y="2287"/>
                  </a:lnTo>
                  <a:lnTo>
                    <a:pt x="6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0"/>
            <p:cNvSpPr/>
            <p:nvPr/>
          </p:nvSpPr>
          <p:spPr>
            <a:xfrm>
              <a:off x="1853800" y="1209200"/>
              <a:ext cx="171475" cy="28600"/>
            </a:xfrm>
            <a:custGeom>
              <a:avLst/>
              <a:gdLst/>
              <a:ahLst/>
              <a:cxnLst/>
              <a:rect l="l" t="t" r="r" b="b"/>
              <a:pathLst>
                <a:path w="6859" h="1144" extrusionOk="0">
                  <a:moveTo>
                    <a:pt x="0" y="1"/>
                  </a:moveTo>
                  <a:lnTo>
                    <a:pt x="0" y="1144"/>
                  </a:lnTo>
                  <a:lnTo>
                    <a:pt x="6858" y="1144"/>
                  </a:lnTo>
                  <a:lnTo>
                    <a:pt x="6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0"/>
            <p:cNvSpPr/>
            <p:nvPr/>
          </p:nvSpPr>
          <p:spPr>
            <a:xfrm>
              <a:off x="1896350" y="1483950"/>
              <a:ext cx="86050" cy="125025"/>
            </a:xfrm>
            <a:custGeom>
              <a:avLst/>
              <a:gdLst/>
              <a:ahLst/>
              <a:cxnLst/>
              <a:rect l="l" t="t" r="r" b="b"/>
              <a:pathLst>
                <a:path w="3442" h="5001" extrusionOk="0">
                  <a:moveTo>
                    <a:pt x="1715" y="0"/>
                  </a:moveTo>
                  <a:cubicBezTo>
                    <a:pt x="1239" y="691"/>
                    <a:pt x="1" y="2417"/>
                    <a:pt x="1" y="3298"/>
                  </a:cubicBezTo>
                  <a:cubicBezTo>
                    <a:pt x="1" y="4251"/>
                    <a:pt x="775" y="5001"/>
                    <a:pt x="1715" y="5001"/>
                  </a:cubicBezTo>
                  <a:cubicBezTo>
                    <a:pt x="2656" y="5001"/>
                    <a:pt x="3430" y="4227"/>
                    <a:pt x="3430" y="3298"/>
                  </a:cubicBezTo>
                  <a:cubicBezTo>
                    <a:pt x="3442" y="2417"/>
                    <a:pt x="2191" y="691"/>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0"/>
            <p:cNvSpPr/>
            <p:nvPr/>
          </p:nvSpPr>
          <p:spPr>
            <a:xfrm>
              <a:off x="1881775" y="1352075"/>
              <a:ext cx="114625" cy="28600"/>
            </a:xfrm>
            <a:custGeom>
              <a:avLst/>
              <a:gdLst/>
              <a:ahLst/>
              <a:cxnLst/>
              <a:rect l="l" t="t" r="r" b="b"/>
              <a:pathLst>
                <a:path w="4585" h="1144" extrusionOk="0">
                  <a:moveTo>
                    <a:pt x="0" y="1"/>
                  </a:moveTo>
                  <a:lnTo>
                    <a:pt x="0" y="1144"/>
                  </a:lnTo>
                  <a:lnTo>
                    <a:pt x="4584" y="1144"/>
                  </a:lnTo>
                  <a:lnTo>
                    <a:pt x="45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0"/>
            <p:cNvSpPr/>
            <p:nvPr/>
          </p:nvSpPr>
          <p:spPr>
            <a:xfrm>
              <a:off x="1916600" y="1409225"/>
              <a:ext cx="45850" cy="42900"/>
            </a:xfrm>
            <a:custGeom>
              <a:avLst/>
              <a:gdLst/>
              <a:ahLst/>
              <a:cxnLst/>
              <a:rect l="l" t="t" r="r" b="b"/>
              <a:pathLst>
                <a:path w="1834" h="1716" extrusionOk="0">
                  <a:moveTo>
                    <a:pt x="0" y="1"/>
                  </a:moveTo>
                  <a:lnTo>
                    <a:pt x="346" y="1715"/>
                  </a:lnTo>
                  <a:lnTo>
                    <a:pt x="1489" y="1715"/>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 name="Google Shape;1112;p50"/>
          <p:cNvSpPr txBox="1"/>
          <p:nvPr/>
        </p:nvSpPr>
        <p:spPr>
          <a:xfrm>
            <a:off x="1720425" y="1794579"/>
            <a:ext cx="1625100" cy="475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Venus has a beautiful name</a:t>
            </a:r>
            <a:endParaRPr>
              <a:solidFill>
                <a:schemeClr val="dk1"/>
              </a:solidFill>
              <a:latin typeface="Raleway Medium"/>
              <a:ea typeface="Raleway Medium"/>
              <a:cs typeface="Raleway Medium"/>
              <a:sym typeface="Raleway Medium"/>
            </a:endParaRPr>
          </a:p>
        </p:txBody>
      </p:sp>
      <p:sp>
        <p:nvSpPr>
          <p:cNvPr id="1076" name="Google Shape;1076;p50"/>
          <p:cNvSpPr txBox="1"/>
          <p:nvPr/>
        </p:nvSpPr>
        <p:spPr>
          <a:xfrm>
            <a:off x="1720425" y="1429263"/>
            <a:ext cx="16251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Goal 1</a:t>
            </a:r>
            <a:endParaRPr sz="2000" b="1">
              <a:solidFill>
                <a:schemeClr val="accent2"/>
              </a:solidFill>
              <a:latin typeface="Viga"/>
              <a:ea typeface="Viga"/>
              <a:cs typeface="Viga"/>
              <a:sym typeface="Viga"/>
            </a:endParaRPr>
          </a:p>
        </p:txBody>
      </p:sp>
      <p:sp>
        <p:nvSpPr>
          <p:cNvPr id="1113" name="Google Shape;1113;p50"/>
          <p:cNvSpPr txBox="1"/>
          <p:nvPr/>
        </p:nvSpPr>
        <p:spPr>
          <a:xfrm>
            <a:off x="5798475" y="1794579"/>
            <a:ext cx="1625100" cy="475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Mercury is the smallest planet</a:t>
            </a:r>
            <a:endParaRPr>
              <a:solidFill>
                <a:schemeClr val="dk1"/>
              </a:solidFill>
              <a:latin typeface="Raleway Medium"/>
              <a:ea typeface="Raleway Medium"/>
              <a:cs typeface="Raleway Medium"/>
              <a:sym typeface="Raleway Medium"/>
            </a:endParaRPr>
          </a:p>
        </p:txBody>
      </p:sp>
      <p:sp>
        <p:nvSpPr>
          <p:cNvPr id="1078" name="Google Shape;1078;p50"/>
          <p:cNvSpPr txBox="1"/>
          <p:nvPr/>
        </p:nvSpPr>
        <p:spPr>
          <a:xfrm>
            <a:off x="5798475" y="1429263"/>
            <a:ext cx="16251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Goal 2</a:t>
            </a:r>
            <a:endParaRPr sz="2000" b="1">
              <a:solidFill>
                <a:schemeClr val="accent2"/>
              </a:solidFill>
              <a:latin typeface="Viga"/>
              <a:ea typeface="Viga"/>
              <a:cs typeface="Viga"/>
              <a:sym typeface="Viga"/>
            </a:endParaRPr>
          </a:p>
        </p:txBody>
      </p:sp>
      <p:sp>
        <p:nvSpPr>
          <p:cNvPr id="1114" name="Google Shape;1114;p50"/>
          <p:cNvSpPr txBox="1"/>
          <p:nvPr/>
        </p:nvSpPr>
        <p:spPr>
          <a:xfrm>
            <a:off x="1118375" y="4124254"/>
            <a:ext cx="1625100" cy="475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Mars is a very cold place to live</a:t>
            </a:r>
            <a:endParaRPr>
              <a:solidFill>
                <a:schemeClr val="dk1"/>
              </a:solidFill>
              <a:latin typeface="Raleway Medium"/>
              <a:ea typeface="Raleway Medium"/>
              <a:cs typeface="Raleway Medium"/>
              <a:sym typeface="Raleway Medium"/>
            </a:endParaRPr>
          </a:p>
        </p:txBody>
      </p:sp>
      <p:sp>
        <p:nvSpPr>
          <p:cNvPr id="1115" name="Google Shape;1115;p50"/>
          <p:cNvSpPr txBox="1"/>
          <p:nvPr/>
        </p:nvSpPr>
        <p:spPr>
          <a:xfrm>
            <a:off x="1118375" y="3758938"/>
            <a:ext cx="16251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Action 1</a:t>
            </a:r>
            <a:endParaRPr sz="2000" b="1">
              <a:solidFill>
                <a:schemeClr val="accent2"/>
              </a:solidFill>
              <a:latin typeface="Viga"/>
              <a:ea typeface="Viga"/>
              <a:cs typeface="Viga"/>
              <a:sym typeface="Viga"/>
            </a:endParaRPr>
          </a:p>
        </p:txBody>
      </p:sp>
      <p:sp>
        <p:nvSpPr>
          <p:cNvPr id="1116" name="Google Shape;1116;p50"/>
          <p:cNvSpPr txBox="1"/>
          <p:nvPr/>
        </p:nvSpPr>
        <p:spPr>
          <a:xfrm>
            <a:off x="3759450" y="4124254"/>
            <a:ext cx="1625100" cy="475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Jupiter is the biggest planet</a:t>
            </a:r>
            <a:endParaRPr>
              <a:solidFill>
                <a:schemeClr val="dk1"/>
              </a:solidFill>
              <a:latin typeface="Raleway Medium"/>
              <a:ea typeface="Raleway Medium"/>
              <a:cs typeface="Raleway Medium"/>
              <a:sym typeface="Raleway Medium"/>
            </a:endParaRPr>
          </a:p>
        </p:txBody>
      </p:sp>
      <p:sp>
        <p:nvSpPr>
          <p:cNvPr id="1117" name="Google Shape;1117;p50"/>
          <p:cNvSpPr txBox="1"/>
          <p:nvPr/>
        </p:nvSpPr>
        <p:spPr>
          <a:xfrm>
            <a:off x="3759450" y="3758938"/>
            <a:ext cx="16251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Action 2</a:t>
            </a:r>
            <a:endParaRPr sz="2000" b="1">
              <a:solidFill>
                <a:schemeClr val="accent2"/>
              </a:solidFill>
              <a:latin typeface="Viga"/>
              <a:ea typeface="Viga"/>
              <a:cs typeface="Viga"/>
              <a:sym typeface="Viga"/>
            </a:endParaRPr>
          </a:p>
        </p:txBody>
      </p:sp>
      <p:sp>
        <p:nvSpPr>
          <p:cNvPr id="1118" name="Google Shape;1118;p50"/>
          <p:cNvSpPr txBox="1"/>
          <p:nvPr/>
        </p:nvSpPr>
        <p:spPr>
          <a:xfrm>
            <a:off x="6400525" y="4124554"/>
            <a:ext cx="1625100" cy="475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Neptune is far away from us</a:t>
            </a:r>
            <a:endParaRPr>
              <a:solidFill>
                <a:schemeClr val="dk1"/>
              </a:solidFill>
              <a:latin typeface="Raleway Medium"/>
              <a:ea typeface="Raleway Medium"/>
              <a:cs typeface="Raleway Medium"/>
              <a:sym typeface="Raleway Medium"/>
            </a:endParaRPr>
          </a:p>
        </p:txBody>
      </p:sp>
      <p:sp>
        <p:nvSpPr>
          <p:cNvPr id="1119" name="Google Shape;1119;p50"/>
          <p:cNvSpPr txBox="1"/>
          <p:nvPr/>
        </p:nvSpPr>
        <p:spPr>
          <a:xfrm>
            <a:off x="6400525" y="3759238"/>
            <a:ext cx="16251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Action 3</a:t>
            </a:r>
            <a:endParaRPr sz="2000" b="1">
              <a:solidFill>
                <a:schemeClr val="accent2"/>
              </a:solidFill>
              <a:latin typeface="Viga"/>
              <a:ea typeface="Viga"/>
              <a:cs typeface="Viga"/>
              <a:sym typeface="Vig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grpSp>
        <p:nvGrpSpPr>
          <p:cNvPr id="319" name="Google Shape;319;p33"/>
          <p:cNvGrpSpPr/>
          <p:nvPr/>
        </p:nvGrpSpPr>
        <p:grpSpPr>
          <a:xfrm>
            <a:off x="714150" y="1584250"/>
            <a:ext cx="7715700" cy="281100"/>
            <a:chOff x="714175" y="1591475"/>
            <a:chExt cx="7715700" cy="281100"/>
          </a:xfrm>
        </p:grpSpPr>
        <p:sp>
          <p:nvSpPr>
            <p:cNvPr id="320" name="Google Shape;320;p33"/>
            <p:cNvSpPr/>
            <p:nvPr/>
          </p:nvSpPr>
          <p:spPr>
            <a:xfrm>
              <a:off x="714175" y="1591475"/>
              <a:ext cx="7715700" cy="2811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 name="Google Shape;321;p33"/>
            <p:cNvGrpSpPr/>
            <p:nvPr/>
          </p:nvGrpSpPr>
          <p:grpSpPr>
            <a:xfrm flipH="1">
              <a:off x="885025" y="1661675"/>
              <a:ext cx="575950" cy="140700"/>
              <a:chOff x="8416025" y="66500"/>
              <a:chExt cx="575950" cy="140700"/>
            </a:xfrm>
          </p:grpSpPr>
          <p:sp>
            <p:nvSpPr>
              <p:cNvPr id="322" name="Google Shape;322;p33"/>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5" name="Google Shape;325;p33"/>
          <p:cNvSpPr/>
          <p:nvPr/>
        </p:nvSpPr>
        <p:spPr>
          <a:xfrm>
            <a:off x="714150" y="1865350"/>
            <a:ext cx="7715700" cy="22590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Contents of this template</a:t>
            </a:r>
            <a:endParaRPr/>
          </a:p>
        </p:txBody>
      </p:sp>
      <p:sp>
        <p:nvSpPr>
          <p:cNvPr id="327" name="Google Shape;327;p33"/>
          <p:cNvSpPr txBox="1"/>
          <p:nvPr/>
        </p:nvSpPr>
        <p:spPr>
          <a:xfrm>
            <a:off x="714175" y="1032800"/>
            <a:ext cx="7715700" cy="400800"/>
          </a:xfrm>
          <a:prstGeom prst="rect">
            <a:avLst/>
          </a:prstGeom>
          <a:noFill/>
          <a:ln>
            <a:noFill/>
          </a:ln>
        </p:spPr>
        <p:txBody>
          <a:bodyPr spcFirstLastPara="1" wrap="square" lIns="91425" tIns="0" rIns="91425" bIns="0" anchor="t" anchorCtr="0">
            <a:noAutofit/>
          </a:bodyPr>
          <a:lstStyle/>
          <a:p>
            <a:pPr marL="0" lvl="0" indent="0" algn="l" rtl="0">
              <a:spcBef>
                <a:spcPts val="0"/>
              </a:spcBef>
              <a:spcAft>
                <a:spcPts val="0"/>
              </a:spcAft>
              <a:buNone/>
            </a:pPr>
            <a:r>
              <a:rPr lang="en" sz="1200" b="1">
                <a:solidFill>
                  <a:schemeClr val="dk1"/>
                </a:solidFill>
                <a:latin typeface="Raleway"/>
                <a:ea typeface="Raleway"/>
                <a:cs typeface="Raleway"/>
                <a:sym typeface="Raleway"/>
              </a:rPr>
              <a:t>This is a slide structure based on a Marketing Plan presentation </a:t>
            </a:r>
            <a:endParaRPr sz="1200" b="1">
              <a:solidFill>
                <a:schemeClr val="dk1"/>
              </a:solidFill>
              <a:latin typeface="Raleway"/>
              <a:ea typeface="Raleway"/>
              <a:cs typeface="Raleway"/>
              <a:sym typeface="Raleway"/>
            </a:endParaRPr>
          </a:p>
          <a:p>
            <a:pPr marL="0" lvl="0" indent="0" algn="l" rtl="0">
              <a:spcBef>
                <a:spcPts val="0"/>
              </a:spcBef>
              <a:spcAft>
                <a:spcPts val="0"/>
              </a:spcAft>
              <a:buNone/>
            </a:pPr>
            <a:r>
              <a:rPr lang="en" sz="1200">
                <a:solidFill>
                  <a:schemeClr val="dk1"/>
                </a:solidFill>
                <a:latin typeface="Raleway Medium"/>
                <a:ea typeface="Raleway Medium"/>
                <a:cs typeface="Raleway Medium"/>
                <a:sym typeface="Raleway Medium"/>
              </a:rPr>
              <a:t>You can delete this slide when you’re done editing the presentation</a:t>
            </a:r>
            <a:endParaRPr sz="1200">
              <a:solidFill>
                <a:schemeClr val="dk1"/>
              </a:solidFill>
              <a:latin typeface="Raleway Medium"/>
              <a:ea typeface="Raleway Medium"/>
              <a:cs typeface="Raleway Medium"/>
              <a:sym typeface="Raleway Medium"/>
            </a:endParaRPr>
          </a:p>
        </p:txBody>
      </p:sp>
      <p:graphicFrame>
        <p:nvGraphicFramePr>
          <p:cNvPr id="328" name="Google Shape;328;p33"/>
          <p:cNvGraphicFramePr/>
          <p:nvPr>
            <p:extLst>
              <p:ext uri="{D42A27DB-BD31-4B8C-83A1-F6EECF244321}">
                <p14:modId xmlns:p14="http://schemas.microsoft.com/office/powerpoint/2010/main" val="4258645678"/>
              </p:ext>
            </p:extLst>
          </p:nvPr>
        </p:nvGraphicFramePr>
        <p:xfrm>
          <a:off x="849488" y="1943350"/>
          <a:ext cx="7444975" cy="2103000"/>
        </p:xfrm>
        <a:graphic>
          <a:graphicData uri="http://schemas.openxmlformats.org/drawingml/2006/table">
            <a:tbl>
              <a:tblPr>
                <a:noFill/>
                <a:tableStyleId>{C9353FF4-45B2-4397-9DB1-9F373B7CFF50}</a:tableStyleId>
              </a:tblPr>
              <a:tblGrid>
                <a:gridCol w="2397850">
                  <a:extLst>
                    <a:ext uri="{9D8B030D-6E8A-4147-A177-3AD203B41FA5}">
                      <a16:colId xmlns:a16="http://schemas.microsoft.com/office/drawing/2014/main" val="20000"/>
                    </a:ext>
                  </a:extLst>
                </a:gridCol>
                <a:gridCol w="50471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dirty="0">
                          <a:solidFill>
                            <a:schemeClr val="accent2"/>
                          </a:solidFill>
                          <a:uFill>
                            <a:noFill/>
                          </a:uFill>
                          <a:latin typeface="Viga"/>
                          <a:ea typeface="Viga"/>
                          <a:cs typeface="Viga"/>
                          <a:sym typeface="Viga"/>
                        </a:rPr>
                        <a:t>Problem Statemet</a:t>
                      </a:r>
                      <a:endParaRPr sz="1100" b="1" dirty="0">
                        <a:solidFill>
                          <a:schemeClr val="accent2"/>
                        </a:solidFill>
                        <a:latin typeface="Viga"/>
                        <a:ea typeface="Viga"/>
                        <a:cs typeface="Viga"/>
                        <a:sym typeface="Viga"/>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19050" cap="flat" cmpd="sng">
                      <a:solidFill>
                        <a:srgbClr val="FF884B">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chemeClr val="dk1"/>
                          </a:solidFill>
                          <a:latin typeface="Raleway Medium"/>
                          <a:ea typeface="Raleway Medium"/>
                          <a:cs typeface="Raleway Medium"/>
                          <a:sym typeface="Raleway Medium"/>
                        </a:rPr>
                        <a:t>It defines the exact need for using the app.</a:t>
                      </a:r>
                      <a:endParaRPr sz="900" dirty="0">
                        <a:solidFill>
                          <a:schemeClr val="dk1"/>
                        </a:solidFill>
                        <a:latin typeface="Raleway Medium"/>
                        <a:ea typeface="Raleway Medium"/>
                        <a:cs typeface="Raleway Medium"/>
                        <a:sym typeface="Raleway Medium"/>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19050" cap="flat" cmpd="sng">
                      <a:solidFill>
                        <a:srgbClr val="FF884B">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dirty="0">
                          <a:solidFill>
                            <a:schemeClr val="accent2"/>
                          </a:solidFill>
                          <a:uFill>
                            <a:noFill/>
                          </a:uFill>
                          <a:latin typeface="Viga"/>
                          <a:ea typeface="Viga"/>
                          <a:cs typeface="Viga"/>
                          <a:sym typeface="Viga"/>
                        </a:rPr>
                        <a:t>Solutions</a:t>
                      </a:r>
                      <a:endParaRPr sz="1100" b="1" dirty="0">
                        <a:solidFill>
                          <a:schemeClr val="accent2"/>
                        </a:solidFill>
                        <a:latin typeface="Viga"/>
                        <a:ea typeface="Viga"/>
                        <a:cs typeface="Viga"/>
                        <a:sym typeface="Viga"/>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900" dirty="0">
                          <a:solidFill>
                            <a:schemeClr val="dk1"/>
                          </a:solidFill>
                          <a:latin typeface="Raleway Medium"/>
                          <a:ea typeface="Raleway Medium"/>
                          <a:cs typeface="Raleway Medium"/>
                          <a:sym typeface="Raleway Medium"/>
                        </a:rPr>
                        <a:t>The fulfillments are shown.</a:t>
                      </a:r>
                      <a:endParaRPr sz="900" dirty="0">
                        <a:solidFill>
                          <a:schemeClr val="dk1"/>
                        </a:solidFill>
                        <a:latin typeface="Raleway Medium"/>
                        <a:ea typeface="Raleway Medium"/>
                        <a:cs typeface="Raleway Medium"/>
                        <a:sym typeface="Raleway Medium"/>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dirty="0">
                          <a:solidFill>
                            <a:schemeClr val="accent2"/>
                          </a:solidFill>
                          <a:uFill>
                            <a:noFill/>
                          </a:uFill>
                          <a:latin typeface="Viga"/>
                          <a:ea typeface="Viga"/>
                          <a:cs typeface="Viga"/>
                          <a:sym typeface="Viga"/>
                        </a:rPr>
                        <a:t>Key Features </a:t>
                      </a:r>
                      <a:endParaRPr sz="1100" b="1" dirty="0">
                        <a:solidFill>
                          <a:schemeClr val="accent2"/>
                        </a:solidFill>
                        <a:latin typeface="Viga"/>
                        <a:ea typeface="Viga"/>
                        <a:cs typeface="Viga"/>
                        <a:sym typeface="Viga"/>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US" sz="900" b="0" i="0" u="none" strike="noStrike" cap="none" dirty="0">
                          <a:solidFill>
                            <a:srgbClr val="000000"/>
                          </a:solidFill>
                          <a:effectLst/>
                          <a:latin typeface="Raleway Medium" pitchFamily="2" charset="0"/>
                          <a:ea typeface="Arial"/>
                          <a:cs typeface="Arial"/>
                          <a:sym typeface="Arial"/>
                        </a:rPr>
                        <a:t>Critical step in the resolution of the problem statement.</a:t>
                      </a:r>
                      <a:endParaRPr sz="900" dirty="0">
                        <a:solidFill>
                          <a:schemeClr val="dk1"/>
                        </a:solidFill>
                        <a:latin typeface="Raleway Medium" pitchFamily="2" charset="0"/>
                        <a:ea typeface="Raleway Medium"/>
                        <a:cs typeface="Raleway Medium"/>
                        <a:sym typeface="Raleway Medium"/>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IN" sz="1100" b="1" dirty="0">
                          <a:solidFill>
                            <a:schemeClr val="accent2"/>
                          </a:solidFill>
                          <a:uFill>
                            <a:noFill/>
                          </a:uFill>
                          <a:latin typeface="Viga"/>
                          <a:ea typeface="Viga"/>
                          <a:cs typeface="Viga"/>
                          <a:sym typeface="Viga"/>
                        </a:rPr>
                        <a:t>Why PillPal is unique?</a:t>
                      </a:r>
                      <a:endParaRPr lang="en-IN" sz="1100" b="1" dirty="0">
                        <a:solidFill>
                          <a:schemeClr val="accent2"/>
                        </a:solidFill>
                        <a:latin typeface="Viga"/>
                        <a:ea typeface="Viga"/>
                        <a:cs typeface="Viga"/>
                        <a:sym typeface="Viga"/>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chemeClr val="dk1"/>
                          </a:solidFill>
                          <a:latin typeface="Raleway Medium"/>
                          <a:ea typeface="Raleway Medium"/>
                          <a:cs typeface="Raleway Medium"/>
                          <a:sym typeface="Raleway Medium"/>
                        </a:rPr>
                        <a:t>It differentiates between other apps usability.</a:t>
                      </a:r>
                      <a:endParaRPr sz="900" dirty="0">
                        <a:solidFill>
                          <a:schemeClr val="dk1"/>
                        </a:solidFill>
                        <a:latin typeface="Raleway Medium"/>
                        <a:ea typeface="Raleway Medium"/>
                        <a:cs typeface="Raleway Medium"/>
                        <a:sym typeface="Raleway Medium"/>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100" b="1" dirty="0">
                          <a:solidFill>
                            <a:schemeClr val="accent2"/>
                          </a:solidFill>
                          <a:uFill>
                            <a:noFill/>
                          </a:uFill>
                          <a:latin typeface="Viga"/>
                          <a:ea typeface="Viga"/>
                          <a:cs typeface="Viga"/>
                          <a:sym typeface="Viga"/>
                        </a:rPr>
                        <a:t>Future Enhancements</a:t>
                      </a:r>
                      <a:endParaRPr lang="en-IN" sz="1100" b="1" dirty="0">
                        <a:solidFill>
                          <a:schemeClr val="accent2"/>
                        </a:solidFill>
                        <a:latin typeface="Viga"/>
                        <a:ea typeface="Viga"/>
                        <a:cs typeface="Viga"/>
                        <a:sym typeface="Viga"/>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Raleway Medium"/>
                          <a:ea typeface="Raleway Medium"/>
                          <a:cs typeface="Raleway Medium"/>
                          <a:sym typeface="Raleway Medium"/>
                        </a:rPr>
                        <a:t>How can we use the app more </a:t>
                      </a:r>
                      <a:endParaRPr sz="900" dirty="0">
                        <a:solidFill>
                          <a:schemeClr val="dk1"/>
                        </a:solidFill>
                        <a:latin typeface="Raleway Medium"/>
                        <a:ea typeface="Raleway Medium"/>
                        <a:cs typeface="Raleway Medium"/>
                        <a:sym typeface="Raleway Medium"/>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IN" sz="1100" b="1" dirty="0">
                          <a:solidFill>
                            <a:schemeClr val="accent2"/>
                          </a:solidFill>
                          <a:latin typeface="Viga"/>
                          <a:ea typeface="Viga"/>
                          <a:cs typeface="Viga"/>
                          <a:sym typeface="Viga"/>
                        </a:rPr>
                        <a:t>Market potential and impact</a:t>
                      </a:r>
                      <a:endParaRPr sz="1100" b="1" dirty="0">
                        <a:solidFill>
                          <a:schemeClr val="accent2"/>
                        </a:solidFill>
                        <a:latin typeface="Viga"/>
                        <a:ea typeface="Viga"/>
                        <a:cs typeface="Viga"/>
                        <a:sym typeface="Viga"/>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19050" cap="flat" cmpd="sng">
                      <a:solidFill>
                        <a:srgbClr val="FF884B">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 sz="900" dirty="0">
                          <a:solidFill>
                            <a:schemeClr val="dk1"/>
                          </a:solidFill>
                          <a:latin typeface="Raleway Medium"/>
                          <a:ea typeface="Raleway Medium"/>
                          <a:cs typeface="Raleway Medium"/>
                          <a:sym typeface="Raleway Medium"/>
                        </a:rPr>
                        <a:t>They are sorted by theme so you can use them in all kinds of presentations</a:t>
                      </a:r>
                      <a:endParaRPr sz="900" dirty="0">
                        <a:solidFill>
                          <a:schemeClr val="dk1"/>
                        </a:solidFill>
                        <a:latin typeface="Raleway Medium"/>
                        <a:ea typeface="Raleway Medium"/>
                        <a:cs typeface="Raleway Medium"/>
                        <a:sym typeface="Raleway Medium"/>
                      </a:endParaRPr>
                    </a:p>
                  </a:txBody>
                  <a:tcPr marL="91425" marR="91425" marT="91425" marB="91425" anchor="ctr">
                    <a:lnL w="19050" cap="flat" cmpd="sng">
                      <a:solidFill>
                        <a:srgbClr val="FF884B">
                          <a:alpha val="0"/>
                        </a:srgbClr>
                      </a:solidFill>
                      <a:prstDash val="solid"/>
                      <a:round/>
                      <a:headEnd type="none" w="sm" len="sm"/>
                      <a:tailEnd type="none" w="sm" len="sm"/>
                    </a:lnL>
                    <a:lnR w="19050" cap="flat" cmpd="sng">
                      <a:solidFill>
                        <a:srgbClr val="FF884B">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19050" cap="flat" cmpd="sng">
                      <a:solidFill>
                        <a:srgbClr val="FF884B">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29" name="Google Shape;329;p33"/>
          <p:cNvSpPr txBox="1"/>
          <p:nvPr/>
        </p:nvSpPr>
        <p:spPr>
          <a:xfrm>
            <a:off x="1147950" y="4275000"/>
            <a:ext cx="3000000" cy="320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900" dirty="0">
                <a:solidFill>
                  <a:schemeClr val="dk1"/>
                </a:solidFill>
                <a:latin typeface="Raleway Medium"/>
                <a:ea typeface="Raleway Medium"/>
                <a:cs typeface="Raleway Medium"/>
                <a:sym typeface="Raleway Medium"/>
              </a:rPr>
              <a:t>For more info:</a:t>
            </a:r>
            <a:br>
              <a:rPr lang="en" sz="900" dirty="0">
                <a:solidFill>
                  <a:schemeClr val="dk1"/>
                </a:solidFill>
                <a:latin typeface="Raleway Medium"/>
                <a:ea typeface="Raleway Medium"/>
                <a:cs typeface="Raleway Medium"/>
                <a:sym typeface="Raleway Medium"/>
              </a:rPr>
            </a:br>
            <a:r>
              <a:rPr lang="en" sz="900" b="1" dirty="0">
                <a:solidFill>
                  <a:schemeClr val="accent2"/>
                </a:solidFill>
                <a:uFill>
                  <a:noFill/>
                </a:uFill>
                <a:latin typeface="Viga"/>
                <a:ea typeface="Viga"/>
                <a:cs typeface="Viga"/>
                <a:sym typeface="Viga"/>
                <a:hlinkClick r:id="rId3">
                  <a:extLst>
                    <a:ext uri="{A12FA001-AC4F-418D-AE19-62706E023703}">
                      <ahyp:hlinkClr xmlns:ahyp="http://schemas.microsoft.com/office/drawing/2018/hyperlinkcolor" val="tx"/>
                    </a:ext>
                  </a:extLst>
                </a:hlinkClick>
              </a:rPr>
              <a:t>SLIDESGO </a:t>
            </a:r>
            <a:r>
              <a:rPr lang="en" sz="900" b="1" dirty="0">
                <a:solidFill>
                  <a:schemeClr val="accent2"/>
                </a:solidFill>
                <a:latin typeface="Viga"/>
                <a:ea typeface="Viga"/>
                <a:cs typeface="Viga"/>
                <a:sym typeface="Viga"/>
              </a:rPr>
              <a:t> |  </a:t>
            </a:r>
            <a:r>
              <a:rPr lang="en" sz="900" b="1" dirty="0">
                <a:solidFill>
                  <a:schemeClr val="accent2"/>
                </a:solidFill>
                <a:uFill>
                  <a:noFill/>
                </a:uFill>
                <a:latin typeface="Viga"/>
                <a:ea typeface="Viga"/>
                <a:cs typeface="Viga"/>
                <a:sym typeface="Viga"/>
                <a:hlinkClick r:id="rId4">
                  <a:extLst>
                    <a:ext uri="{A12FA001-AC4F-418D-AE19-62706E023703}">
                      <ahyp:hlinkClr xmlns:ahyp="http://schemas.microsoft.com/office/drawing/2018/hyperlinkcolor" val="tx"/>
                    </a:ext>
                  </a:extLst>
                </a:hlinkClick>
              </a:rPr>
              <a:t>SLIDESGO SCHOOL</a:t>
            </a:r>
            <a:r>
              <a:rPr lang="en" sz="900" b="1" dirty="0">
                <a:solidFill>
                  <a:schemeClr val="accent2"/>
                </a:solidFill>
                <a:latin typeface="Viga"/>
                <a:ea typeface="Viga"/>
                <a:cs typeface="Viga"/>
                <a:sym typeface="Viga"/>
              </a:rPr>
              <a:t>  |  </a:t>
            </a:r>
            <a:r>
              <a:rPr lang="en" sz="900" b="1" dirty="0">
                <a:solidFill>
                  <a:schemeClr val="accent2"/>
                </a:solidFill>
                <a:uFill>
                  <a:noFill/>
                </a:uFill>
                <a:latin typeface="Viga"/>
                <a:ea typeface="Viga"/>
                <a:cs typeface="Viga"/>
                <a:sym typeface="Viga"/>
                <a:hlinkClick r:id="rId5">
                  <a:extLst>
                    <a:ext uri="{A12FA001-AC4F-418D-AE19-62706E023703}">
                      <ahyp:hlinkClr xmlns:ahyp="http://schemas.microsoft.com/office/drawing/2018/hyperlinkcolor" val="tx"/>
                    </a:ext>
                  </a:extLst>
                </a:hlinkClick>
              </a:rPr>
              <a:t>FAQS</a:t>
            </a:r>
            <a:endParaRPr sz="900" dirty="0">
              <a:solidFill>
                <a:schemeClr val="dk1"/>
              </a:solidFill>
              <a:latin typeface="Raleway Medium"/>
              <a:ea typeface="Raleway Medium"/>
              <a:cs typeface="Raleway Medium"/>
              <a:sym typeface="Raleway Medium"/>
            </a:endParaRPr>
          </a:p>
        </p:txBody>
      </p:sp>
      <p:sp>
        <p:nvSpPr>
          <p:cNvPr id="330" name="Google Shape;330;p33"/>
          <p:cNvSpPr txBox="1"/>
          <p:nvPr/>
        </p:nvSpPr>
        <p:spPr>
          <a:xfrm>
            <a:off x="4635150" y="4275000"/>
            <a:ext cx="3360900" cy="320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900" dirty="0">
                <a:solidFill>
                  <a:schemeClr val="dk1"/>
                </a:solidFill>
                <a:latin typeface="Raleway Medium"/>
                <a:ea typeface="Raleway Medium"/>
                <a:cs typeface="Raleway Medium"/>
                <a:sym typeface="Raleway Medium"/>
              </a:rPr>
              <a:t>You can visit our sister projects:</a:t>
            </a:r>
            <a:br>
              <a:rPr lang="en" sz="900" dirty="0">
                <a:solidFill>
                  <a:schemeClr val="dk1"/>
                </a:solidFill>
                <a:latin typeface="Raleway Medium"/>
                <a:ea typeface="Raleway Medium"/>
                <a:cs typeface="Raleway Medium"/>
                <a:sym typeface="Raleway Medium"/>
              </a:rPr>
            </a:br>
            <a:r>
              <a:rPr lang="en" sz="900" b="1" dirty="0">
                <a:solidFill>
                  <a:schemeClr val="accent2"/>
                </a:solidFill>
                <a:uFill>
                  <a:noFill/>
                </a:uFill>
                <a:latin typeface="Viga"/>
                <a:ea typeface="Viga"/>
                <a:cs typeface="Viga"/>
                <a:sym typeface="Viga"/>
                <a:hlinkClick r:id="rId6">
                  <a:extLst>
                    <a:ext uri="{A12FA001-AC4F-418D-AE19-62706E023703}">
                      <ahyp:hlinkClr xmlns:ahyp="http://schemas.microsoft.com/office/drawing/2018/hyperlinkcolor" val="tx"/>
                    </a:ext>
                  </a:extLst>
                </a:hlinkClick>
              </a:rPr>
              <a:t>FREEPIK</a:t>
            </a:r>
            <a:r>
              <a:rPr lang="en" sz="900" b="1" dirty="0">
                <a:solidFill>
                  <a:schemeClr val="accent2"/>
                </a:solidFill>
                <a:latin typeface="Viga"/>
                <a:ea typeface="Viga"/>
                <a:cs typeface="Viga"/>
                <a:sym typeface="Viga"/>
              </a:rPr>
              <a:t> | </a:t>
            </a:r>
            <a:r>
              <a:rPr lang="en" sz="900" b="1" dirty="0">
                <a:solidFill>
                  <a:schemeClr val="accent2"/>
                </a:solidFill>
                <a:uFill>
                  <a:noFill/>
                </a:uFill>
                <a:latin typeface="Viga"/>
                <a:ea typeface="Viga"/>
                <a:cs typeface="Viga"/>
                <a:sym typeface="Viga"/>
                <a:hlinkClick r:id="rId7">
                  <a:extLst>
                    <a:ext uri="{A12FA001-AC4F-418D-AE19-62706E023703}">
                      <ahyp:hlinkClr xmlns:ahyp="http://schemas.microsoft.com/office/drawing/2018/hyperlinkcolor" val="tx"/>
                    </a:ext>
                  </a:extLst>
                </a:hlinkClick>
              </a:rPr>
              <a:t>FLATICON</a:t>
            </a:r>
            <a:r>
              <a:rPr lang="en" sz="900" b="1" dirty="0">
                <a:solidFill>
                  <a:schemeClr val="accent2"/>
                </a:solidFill>
                <a:latin typeface="Viga"/>
                <a:ea typeface="Viga"/>
                <a:cs typeface="Viga"/>
                <a:sym typeface="Viga"/>
              </a:rPr>
              <a:t> | </a:t>
            </a:r>
            <a:r>
              <a:rPr lang="en" sz="900" b="1" dirty="0">
                <a:solidFill>
                  <a:schemeClr val="accent2"/>
                </a:solidFill>
                <a:uFill>
                  <a:noFill/>
                </a:uFill>
                <a:latin typeface="Viga"/>
                <a:ea typeface="Viga"/>
                <a:cs typeface="Viga"/>
                <a:sym typeface="Viga"/>
                <a:hlinkClick r:id="rId8">
                  <a:extLst>
                    <a:ext uri="{A12FA001-AC4F-418D-AE19-62706E023703}">
                      <ahyp:hlinkClr xmlns:ahyp="http://schemas.microsoft.com/office/drawing/2018/hyperlinkcolor" val="tx"/>
                    </a:ext>
                  </a:extLst>
                </a:hlinkClick>
              </a:rPr>
              <a:t>STORYSET</a:t>
            </a:r>
            <a:r>
              <a:rPr lang="en" sz="900" b="1" dirty="0">
                <a:solidFill>
                  <a:schemeClr val="accent2"/>
                </a:solidFill>
                <a:latin typeface="Viga"/>
                <a:ea typeface="Viga"/>
                <a:cs typeface="Viga"/>
                <a:sym typeface="Viga"/>
              </a:rPr>
              <a:t> | </a:t>
            </a:r>
            <a:r>
              <a:rPr lang="en" sz="900" b="1" dirty="0">
                <a:solidFill>
                  <a:schemeClr val="accent2"/>
                </a:solidFill>
                <a:uFill>
                  <a:noFill/>
                </a:uFill>
                <a:latin typeface="Viga"/>
                <a:ea typeface="Viga"/>
                <a:cs typeface="Viga"/>
                <a:sym typeface="Viga"/>
                <a:hlinkClick r:id="rId9">
                  <a:extLst>
                    <a:ext uri="{A12FA001-AC4F-418D-AE19-62706E023703}">
                      <ahyp:hlinkClr xmlns:ahyp="http://schemas.microsoft.com/office/drawing/2018/hyperlinkcolor" val="tx"/>
                    </a:ext>
                  </a:extLst>
                </a:hlinkClick>
              </a:rPr>
              <a:t>WEPIK </a:t>
            </a:r>
            <a:r>
              <a:rPr lang="en" sz="900" b="1" dirty="0">
                <a:solidFill>
                  <a:schemeClr val="accent2"/>
                </a:solidFill>
                <a:latin typeface="Viga"/>
                <a:ea typeface="Viga"/>
                <a:cs typeface="Viga"/>
                <a:sym typeface="Viga"/>
              </a:rPr>
              <a:t>| </a:t>
            </a:r>
            <a:r>
              <a:rPr lang="en" sz="900" b="1" dirty="0">
                <a:solidFill>
                  <a:schemeClr val="accent2"/>
                </a:solidFill>
                <a:uFill>
                  <a:noFill/>
                </a:uFill>
                <a:latin typeface="Viga"/>
                <a:ea typeface="Viga"/>
                <a:cs typeface="Viga"/>
                <a:sym typeface="Viga"/>
                <a:hlinkClick r:id="rId10">
                  <a:extLst>
                    <a:ext uri="{A12FA001-AC4F-418D-AE19-62706E023703}">
                      <ahyp:hlinkClr xmlns:ahyp="http://schemas.microsoft.com/office/drawing/2018/hyperlinkcolor" val="tx"/>
                    </a:ext>
                  </a:extLst>
                </a:hlinkClick>
              </a:rPr>
              <a:t>VIDFY</a:t>
            </a:r>
            <a:endParaRPr sz="900" dirty="0">
              <a:solidFill>
                <a:schemeClr val="dk1"/>
              </a:solidFill>
              <a:latin typeface="Raleway Medium"/>
              <a:ea typeface="Raleway Medium"/>
              <a:cs typeface="Raleway Medium"/>
              <a:sym typeface="Raleway Medium"/>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23"/>
        <p:cNvGrpSpPr/>
        <p:nvPr/>
      </p:nvGrpSpPr>
      <p:grpSpPr>
        <a:xfrm>
          <a:off x="0" y="0"/>
          <a:ext cx="0" cy="0"/>
          <a:chOff x="0" y="0"/>
          <a:chExt cx="0" cy="0"/>
        </a:xfrm>
      </p:grpSpPr>
      <p:sp>
        <p:nvSpPr>
          <p:cNvPr id="1124" name="Google Shape;1124;p51"/>
          <p:cNvSpPr txBox="1">
            <a:spLocks noGrp="1"/>
          </p:cNvSpPr>
          <p:nvPr>
            <p:ph type="title"/>
          </p:nvPr>
        </p:nvSpPr>
        <p:spPr>
          <a:xfrm>
            <a:off x="4234125" y="1640438"/>
            <a:ext cx="4001400" cy="12252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677</a:t>
            </a:r>
            <a:r>
              <a:rPr lang="en">
                <a:solidFill>
                  <a:schemeClr val="dk2"/>
                </a:solidFill>
              </a:rPr>
              <a:t>,</a:t>
            </a:r>
            <a:r>
              <a:rPr lang="en"/>
              <a:t>972</a:t>
            </a:r>
            <a:endParaRPr/>
          </a:p>
        </p:txBody>
      </p:sp>
      <p:sp>
        <p:nvSpPr>
          <p:cNvPr id="1125" name="Google Shape;1125;p51"/>
          <p:cNvSpPr txBox="1">
            <a:spLocks noGrp="1"/>
          </p:cNvSpPr>
          <p:nvPr>
            <p:ph type="subTitle" idx="1"/>
          </p:nvPr>
        </p:nvSpPr>
        <p:spPr>
          <a:xfrm>
            <a:off x="4234125" y="2960663"/>
            <a:ext cx="4001400" cy="5424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Big numbers catch your audience’s attention and support the topic</a:t>
            </a:r>
            <a:endParaRPr/>
          </a:p>
        </p:txBody>
      </p:sp>
      <p:grpSp>
        <p:nvGrpSpPr>
          <p:cNvPr id="1126" name="Google Shape;1126;p51"/>
          <p:cNvGrpSpPr/>
          <p:nvPr/>
        </p:nvGrpSpPr>
        <p:grpSpPr>
          <a:xfrm>
            <a:off x="1192248" y="836859"/>
            <a:ext cx="2592195" cy="6055564"/>
            <a:chOff x="1192248" y="925659"/>
            <a:chExt cx="2592195" cy="6055564"/>
          </a:xfrm>
        </p:grpSpPr>
        <p:sp>
          <p:nvSpPr>
            <p:cNvPr id="1127" name="Google Shape;1127;p51"/>
            <p:cNvSpPr/>
            <p:nvPr/>
          </p:nvSpPr>
          <p:spPr>
            <a:xfrm>
              <a:off x="2076577" y="3376378"/>
              <a:ext cx="1566119" cy="3604844"/>
            </a:xfrm>
            <a:custGeom>
              <a:avLst/>
              <a:gdLst/>
              <a:ahLst/>
              <a:cxnLst/>
              <a:rect l="l" t="t" r="r" b="b"/>
              <a:pathLst>
                <a:path w="72953" h="167921" extrusionOk="0">
                  <a:moveTo>
                    <a:pt x="14044" y="0"/>
                  </a:moveTo>
                  <a:cubicBezTo>
                    <a:pt x="14044" y="0"/>
                    <a:pt x="1" y="24151"/>
                    <a:pt x="368" y="45466"/>
                  </a:cubicBezTo>
                  <a:cubicBezTo>
                    <a:pt x="735" y="66748"/>
                    <a:pt x="5205" y="167820"/>
                    <a:pt x="5205" y="167820"/>
                  </a:cubicBezTo>
                  <a:lnTo>
                    <a:pt x="21383" y="167820"/>
                  </a:lnTo>
                  <a:lnTo>
                    <a:pt x="26520" y="35792"/>
                  </a:lnTo>
                  <a:lnTo>
                    <a:pt x="28621" y="35659"/>
                  </a:lnTo>
                  <a:lnTo>
                    <a:pt x="57875" y="167920"/>
                  </a:lnTo>
                  <a:lnTo>
                    <a:pt x="72953" y="166319"/>
                  </a:lnTo>
                  <a:lnTo>
                    <a:pt x="55407" y="46733"/>
                  </a:lnTo>
                  <a:cubicBezTo>
                    <a:pt x="54206" y="39061"/>
                    <a:pt x="52138" y="31523"/>
                    <a:pt x="49136" y="24351"/>
                  </a:cubicBezTo>
                  <a:cubicBezTo>
                    <a:pt x="46601" y="18213"/>
                    <a:pt x="43532" y="7872"/>
                    <a:pt x="39129" y="2468"/>
                  </a:cubicBezTo>
                  <a:lnTo>
                    <a:pt x="14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1"/>
            <p:cNvSpPr/>
            <p:nvPr/>
          </p:nvSpPr>
          <p:spPr>
            <a:xfrm>
              <a:off x="2645844" y="4093852"/>
              <a:ext cx="168305" cy="49440"/>
            </a:xfrm>
            <a:custGeom>
              <a:avLst/>
              <a:gdLst/>
              <a:ahLst/>
              <a:cxnLst/>
              <a:rect l="l" t="t" r="r" b="b"/>
              <a:pathLst>
                <a:path w="7840" h="2303" fill="none" extrusionOk="0">
                  <a:moveTo>
                    <a:pt x="7840" y="1"/>
                  </a:moveTo>
                  <a:lnTo>
                    <a:pt x="1" y="2303"/>
                  </a:lnTo>
                </a:path>
              </a:pathLst>
            </a:custGeom>
            <a:noFill/>
            <a:ln w="17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1"/>
            <p:cNvSpPr/>
            <p:nvPr/>
          </p:nvSpPr>
          <p:spPr>
            <a:xfrm>
              <a:off x="2641551" y="925659"/>
              <a:ext cx="428255" cy="605469"/>
            </a:xfrm>
            <a:custGeom>
              <a:avLst/>
              <a:gdLst/>
              <a:ahLst/>
              <a:cxnLst/>
              <a:rect l="l" t="t" r="r" b="b"/>
              <a:pathLst>
                <a:path w="19949" h="28204" extrusionOk="0">
                  <a:moveTo>
                    <a:pt x="2411" y="1"/>
                  </a:moveTo>
                  <a:cubicBezTo>
                    <a:pt x="942" y="1"/>
                    <a:pt x="1" y="117"/>
                    <a:pt x="1" y="117"/>
                  </a:cubicBezTo>
                  <a:lnTo>
                    <a:pt x="1902" y="28203"/>
                  </a:lnTo>
                  <a:lnTo>
                    <a:pt x="19948" y="24067"/>
                  </a:lnTo>
                  <a:lnTo>
                    <a:pt x="19448" y="13393"/>
                  </a:lnTo>
                  <a:cubicBezTo>
                    <a:pt x="18673" y="1360"/>
                    <a:pt x="7445" y="1"/>
                    <a:pt x="24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1"/>
            <p:cNvSpPr/>
            <p:nvPr/>
          </p:nvSpPr>
          <p:spPr>
            <a:xfrm>
              <a:off x="2207629" y="1153718"/>
              <a:ext cx="947404" cy="726847"/>
            </a:xfrm>
            <a:custGeom>
              <a:avLst/>
              <a:gdLst/>
              <a:ahLst/>
              <a:cxnLst/>
              <a:rect l="l" t="t" r="r" b="b"/>
              <a:pathLst>
                <a:path w="44132" h="33858" extrusionOk="0">
                  <a:moveTo>
                    <a:pt x="4637" y="0"/>
                  </a:moveTo>
                  <a:cubicBezTo>
                    <a:pt x="4637" y="0"/>
                    <a:pt x="567" y="8673"/>
                    <a:pt x="100" y="27820"/>
                  </a:cubicBezTo>
                  <a:cubicBezTo>
                    <a:pt x="0" y="31156"/>
                    <a:pt x="2669" y="33858"/>
                    <a:pt x="5971" y="33858"/>
                  </a:cubicBezTo>
                  <a:lnTo>
                    <a:pt x="37060" y="33858"/>
                  </a:lnTo>
                  <a:cubicBezTo>
                    <a:pt x="41130" y="33858"/>
                    <a:pt x="44132" y="29788"/>
                    <a:pt x="42731" y="25985"/>
                  </a:cubicBezTo>
                  <a:cubicBezTo>
                    <a:pt x="41230" y="21849"/>
                    <a:pt x="40429" y="16145"/>
                    <a:pt x="39895" y="8673"/>
                  </a:cubicBezTo>
                  <a:lnTo>
                    <a:pt x="46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1"/>
            <p:cNvSpPr/>
            <p:nvPr/>
          </p:nvSpPr>
          <p:spPr>
            <a:xfrm>
              <a:off x="2263485" y="927226"/>
              <a:ext cx="790584" cy="756751"/>
            </a:xfrm>
            <a:custGeom>
              <a:avLst/>
              <a:gdLst/>
              <a:ahLst/>
              <a:cxnLst/>
              <a:rect l="l" t="t" r="r" b="b"/>
              <a:pathLst>
                <a:path w="36827" h="35251" extrusionOk="0">
                  <a:moveTo>
                    <a:pt x="18234" y="0"/>
                  </a:moveTo>
                  <a:cubicBezTo>
                    <a:pt x="18039" y="0"/>
                    <a:pt x="17842" y="4"/>
                    <a:pt x="17646" y="10"/>
                  </a:cubicBezTo>
                  <a:cubicBezTo>
                    <a:pt x="7639" y="377"/>
                    <a:pt x="0" y="9184"/>
                    <a:pt x="367" y="18690"/>
                  </a:cubicBezTo>
                  <a:cubicBezTo>
                    <a:pt x="692" y="27952"/>
                    <a:pt x="8679" y="35251"/>
                    <a:pt x="18281" y="35251"/>
                  </a:cubicBezTo>
                  <a:cubicBezTo>
                    <a:pt x="18536" y="35251"/>
                    <a:pt x="18791" y="35246"/>
                    <a:pt x="19047" y="35236"/>
                  </a:cubicBezTo>
                  <a:cubicBezTo>
                    <a:pt x="29021" y="34869"/>
                    <a:pt x="36826" y="26863"/>
                    <a:pt x="36493" y="17356"/>
                  </a:cubicBezTo>
                  <a:cubicBezTo>
                    <a:pt x="36166" y="8037"/>
                    <a:pt x="27922" y="0"/>
                    <a:pt x="182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1"/>
            <p:cNvSpPr/>
            <p:nvPr/>
          </p:nvSpPr>
          <p:spPr>
            <a:xfrm>
              <a:off x="2880708" y="1329464"/>
              <a:ext cx="225602" cy="200614"/>
            </a:xfrm>
            <a:custGeom>
              <a:avLst/>
              <a:gdLst/>
              <a:ahLst/>
              <a:cxnLst/>
              <a:rect l="l" t="t" r="r" b="b"/>
              <a:pathLst>
                <a:path w="10509" h="9345" extrusionOk="0">
                  <a:moveTo>
                    <a:pt x="5260" y="0"/>
                  </a:moveTo>
                  <a:cubicBezTo>
                    <a:pt x="4757" y="0"/>
                    <a:pt x="4243" y="81"/>
                    <a:pt x="3737" y="253"/>
                  </a:cubicBezTo>
                  <a:cubicBezTo>
                    <a:pt x="1302" y="1087"/>
                    <a:pt x="1" y="3755"/>
                    <a:pt x="835" y="6190"/>
                  </a:cubicBezTo>
                  <a:cubicBezTo>
                    <a:pt x="1524" y="8126"/>
                    <a:pt x="3330" y="9345"/>
                    <a:pt x="5265" y="9345"/>
                  </a:cubicBezTo>
                  <a:cubicBezTo>
                    <a:pt x="5765" y="9345"/>
                    <a:pt x="6273" y="9263"/>
                    <a:pt x="6772" y="9092"/>
                  </a:cubicBezTo>
                  <a:cubicBezTo>
                    <a:pt x="9241" y="8258"/>
                    <a:pt x="10508" y="5590"/>
                    <a:pt x="9674" y="3155"/>
                  </a:cubicBezTo>
                  <a:cubicBezTo>
                    <a:pt x="9012" y="1219"/>
                    <a:pt x="7211" y="0"/>
                    <a:pt x="5260" y="0"/>
                  </a:cubicBezTo>
                  <a:close/>
                </a:path>
              </a:pathLst>
            </a:custGeom>
            <a:solidFill>
              <a:srgbClr val="AC5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1"/>
            <p:cNvSpPr/>
            <p:nvPr/>
          </p:nvSpPr>
          <p:spPr>
            <a:xfrm>
              <a:off x="2499765" y="1468782"/>
              <a:ext cx="283607" cy="585784"/>
            </a:xfrm>
            <a:custGeom>
              <a:avLst/>
              <a:gdLst/>
              <a:ahLst/>
              <a:cxnLst/>
              <a:rect l="l" t="t" r="r" b="b"/>
              <a:pathLst>
                <a:path w="13211" h="27287" extrusionOk="0">
                  <a:moveTo>
                    <a:pt x="4004" y="0"/>
                  </a:moveTo>
                  <a:lnTo>
                    <a:pt x="1" y="27020"/>
                  </a:lnTo>
                  <a:lnTo>
                    <a:pt x="13210" y="27287"/>
                  </a:lnTo>
                  <a:lnTo>
                    <a:pt x="12943" y="9474"/>
                  </a:lnTo>
                  <a:lnTo>
                    <a:pt x="4004" y="0"/>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1"/>
            <p:cNvSpPr/>
            <p:nvPr/>
          </p:nvSpPr>
          <p:spPr>
            <a:xfrm>
              <a:off x="2584987" y="1647082"/>
              <a:ext cx="194796" cy="216285"/>
            </a:xfrm>
            <a:custGeom>
              <a:avLst/>
              <a:gdLst/>
              <a:ahLst/>
              <a:cxnLst/>
              <a:rect l="l" t="t" r="r" b="b"/>
              <a:pathLst>
                <a:path w="9074" h="10075" extrusionOk="0">
                  <a:moveTo>
                    <a:pt x="0" y="0"/>
                  </a:moveTo>
                  <a:lnTo>
                    <a:pt x="9074" y="10074"/>
                  </a:lnTo>
                  <a:lnTo>
                    <a:pt x="8973" y="1168"/>
                  </a:lnTo>
                  <a:lnTo>
                    <a:pt x="0" y="0"/>
                  </a:lnTo>
                  <a:close/>
                </a:path>
              </a:pathLst>
            </a:custGeom>
            <a:solidFill>
              <a:srgbClr val="AC55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a:off x="2432747" y="997850"/>
              <a:ext cx="620582" cy="746382"/>
            </a:xfrm>
            <a:custGeom>
              <a:avLst/>
              <a:gdLst/>
              <a:ahLst/>
              <a:cxnLst/>
              <a:rect l="l" t="t" r="r" b="b"/>
              <a:pathLst>
                <a:path w="28908" h="34768" extrusionOk="0">
                  <a:moveTo>
                    <a:pt x="14024" y="1"/>
                  </a:moveTo>
                  <a:cubicBezTo>
                    <a:pt x="6458" y="1"/>
                    <a:pt x="1" y="7538"/>
                    <a:pt x="2889" y="21571"/>
                  </a:cubicBezTo>
                  <a:cubicBezTo>
                    <a:pt x="5425" y="33747"/>
                    <a:pt x="14631" y="34547"/>
                    <a:pt x="14631" y="34547"/>
                  </a:cubicBezTo>
                  <a:cubicBezTo>
                    <a:pt x="15479" y="34697"/>
                    <a:pt x="16278" y="34768"/>
                    <a:pt x="17030" y="34768"/>
                  </a:cubicBezTo>
                  <a:cubicBezTo>
                    <a:pt x="23166" y="34768"/>
                    <a:pt x="26184" y="30038"/>
                    <a:pt x="27640" y="24540"/>
                  </a:cubicBezTo>
                  <a:cubicBezTo>
                    <a:pt x="28908" y="19770"/>
                    <a:pt x="27474" y="13065"/>
                    <a:pt x="26406" y="8662"/>
                  </a:cubicBezTo>
                  <a:cubicBezTo>
                    <a:pt x="26006" y="7161"/>
                    <a:pt x="23971" y="4392"/>
                    <a:pt x="22804" y="3425"/>
                  </a:cubicBezTo>
                  <a:cubicBezTo>
                    <a:pt x="20027" y="1122"/>
                    <a:pt x="16943" y="1"/>
                    <a:pt x="14024"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1"/>
            <p:cNvSpPr/>
            <p:nvPr/>
          </p:nvSpPr>
          <p:spPr>
            <a:xfrm>
              <a:off x="2888586" y="1417219"/>
              <a:ext cx="40123" cy="75222"/>
            </a:xfrm>
            <a:custGeom>
              <a:avLst/>
              <a:gdLst/>
              <a:ahLst/>
              <a:cxnLst/>
              <a:rect l="l" t="t" r="r" b="b"/>
              <a:pathLst>
                <a:path w="1869" h="3504" fill="none" extrusionOk="0">
                  <a:moveTo>
                    <a:pt x="701" y="1"/>
                  </a:moveTo>
                  <a:lnTo>
                    <a:pt x="1869" y="3170"/>
                  </a:lnTo>
                  <a:lnTo>
                    <a:pt x="1" y="3503"/>
                  </a:lnTo>
                </a:path>
              </a:pathLst>
            </a:custGeom>
            <a:noFill/>
            <a:ln w="9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a:off x="2751824" y="1358509"/>
              <a:ext cx="48710" cy="48710"/>
            </a:xfrm>
            <a:custGeom>
              <a:avLst/>
              <a:gdLst/>
              <a:ahLst/>
              <a:cxnLst/>
              <a:rect l="l" t="t" r="r" b="b"/>
              <a:pathLst>
                <a:path w="2269" h="2269" extrusionOk="0">
                  <a:moveTo>
                    <a:pt x="1135" y="0"/>
                  </a:moveTo>
                  <a:cubicBezTo>
                    <a:pt x="534" y="0"/>
                    <a:pt x="1" y="534"/>
                    <a:pt x="1" y="1135"/>
                  </a:cubicBezTo>
                  <a:cubicBezTo>
                    <a:pt x="1" y="1768"/>
                    <a:pt x="534" y="2269"/>
                    <a:pt x="1135" y="2269"/>
                  </a:cubicBezTo>
                  <a:cubicBezTo>
                    <a:pt x="1769" y="2269"/>
                    <a:pt x="2269" y="1768"/>
                    <a:pt x="2269" y="1135"/>
                  </a:cubicBezTo>
                  <a:cubicBezTo>
                    <a:pt x="2269" y="534"/>
                    <a:pt x="1769" y="0"/>
                    <a:pt x="1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1"/>
            <p:cNvSpPr/>
            <p:nvPr/>
          </p:nvSpPr>
          <p:spPr>
            <a:xfrm>
              <a:off x="2949465" y="1352069"/>
              <a:ext cx="44416" cy="44416"/>
            </a:xfrm>
            <a:custGeom>
              <a:avLst/>
              <a:gdLst/>
              <a:ahLst/>
              <a:cxnLst/>
              <a:rect l="l" t="t" r="r" b="b"/>
              <a:pathLst>
                <a:path w="2069" h="2069" extrusionOk="0">
                  <a:moveTo>
                    <a:pt x="1034" y="0"/>
                  </a:moveTo>
                  <a:cubicBezTo>
                    <a:pt x="434" y="0"/>
                    <a:pt x="0" y="434"/>
                    <a:pt x="0" y="1034"/>
                  </a:cubicBezTo>
                  <a:cubicBezTo>
                    <a:pt x="0" y="1601"/>
                    <a:pt x="434" y="2068"/>
                    <a:pt x="1034" y="2068"/>
                  </a:cubicBezTo>
                  <a:cubicBezTo>
                    <a:pt x="1601" y="2068"/>
                    <a:pt x="2068" y="1601"/>
                    <a:pt x="2068" y="1034"/>
                  </a:cubicBezTo>
                  <a:cubicBezTo>
                    <a:pt x="2068" y="434"/>
                    <a:pt x="1601" y="0"/>
                    <a:pt x="10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1"/>
            <p:cNvSpPr/>
            <p:nvPr/>
          </p:nvSpPr>
          <p:spPr>
            <a:xfrm>
              <a:off x="2920807" y="1214705"/>
              <a:ext cx="118908" cy="51436"/>
            </a:xfrm>
            <a:custGeom>
              <a:avLst/>
              <a:gdLst/>
              <a:ahLst/>
              <a:cxnLst/>
              <a:rect l="l" t="t" r="r" b="b"/>
              <a:pathLst>
                <a:path w="5539" h="2396" extrusionOk="0">
                  <a:moveTo>
                    <a:pt x="1945" y="0"/>
                  </a:moveTo>
                  <a:cubicBezTo>
                    <a:pt x="671" y="0"/>
                    <a:pt x="401" y="662"/>
                    <a:pt x="401" y="662"/>
                  </a:cubicBezTo>
                  <a:cubicBezTo>
                    <a:pt x="401" y="662"/>
                    <a:pt x="1" y="1662"/>
                    <a:pt x="1569" y="1896"/>
                  </a:cubicBezTo>
                  <a:cubicBezTo>
                    <a:pt x="2770" y="2063"/>
                    <a:pt x="3570" y="2129"/>
                    <a:pt x="4237" y="2330"/>
                  </a:cubicBezTo>
                  <a:cubicBezTo>
                    <a:pt x="4356" y="2373"/>
                    <a:pt x="4486" y="2395"/>
                    <a:pt x="4616" y="2395"/>
                  </a:cubicBezTo>
                  <a:cubicBezTo>
                    <a:pt x="4886" y="2395"/>
                    <a:pt x="5158" y="2299"/>
                    <a:pt x="5338" y="2096"/>
                  </a:cubicBezTo>
                  <a:cubicBezTo>
                    <a:pt x="5505" y="1896"/>
                    <a:pt x="5538" y="1596"/>
                    <a:pt x="5338" y="1396"/>
                  </a:cubicBezTo>
                  <a:cubicBezTo>
                    <a:pt x="4938" y="929"/>
                    <a:pt x="4171" y="261"/>
                    <a:pt x="2669" y="61"/>
                  </a:cubicBezTo>
                  <a:cubicBezTo>
                    <a:pt x="2398" y="18"/>
                    <a:pt x="2158" y="0"/>
                    <a:pt x="1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1"/>
            <p:cNvSpPr/>
            <p:nvPr/>
          </p:nvSpPr>
          <p:spPr>
            <a:xfrm>
              <a:off x="2658016" y="1211592"/>
              <a:ext cx="170452" cy="57855"/>
            </a:xfrm>
            <a:custGeom>
              <a:avLst/>
              <a:gdLst/>
              <a:ahLst/>
              <a:cxnLst/>
              <a:rect l="l" t="t" r="r" b="b"/>
              <a:pathLst>
                <a:path w="7940" h="2695" extrusionOk="0">
                  <a:moveTo>
                    <a:pt x="5355" y="1"/>
                  </a:moveTo>
                  <a:cubicBezTo>
                    <a:pt x="5129" y="1"/>
                    <a:pt x="4880" y="13"/>
                    <a:pt x="4604" y="40"/>
                  </a:cubicBezTo>
                  <a:cubicBezTo>
                    <a:pt x="2736" y="206"/>
                    <a:pt x="768" y="1274"/>
                    <a:pt x="268" y="1707"/>
                  </a:cubicBezTo>
                  <a:cubicBezTo>
                    <a:pt x="1" y="1908"/>
                    <a:pt x="1" y="2208"/>
                    <a:pt x="234" y="2408"/>
                  </a:cubicBezTo>
                  <a:cubicBezTo>
                    <a:pt x="404" y="2578"/>
                    <a:pt x="767" y="2694"/>
                    <a:pt x="1145" y="2694"/>
                  </a:cubicBezTo>
                  <a:cubicBezTo>
                    <a:pt x="1288" y="2694"/>
                    <a:pt x="1432" y="2678"/>
                    <a:pt x="1569" y="2641"/>
                  </a:cubicBezTo>
                  <a:cubicBezTo>
                    <a:pt x="2436" y="2441"/>
                    <a:pt x="4304" y="1974"/>
                    <a:pt x="5838" y="1874"/>
                  </a:cubicBezTo>
                  <a:cubicBezTo>
                    <a:pt x="7940" y="1707"/>
                    <a:pt x="7439" y="707"/>
                    <a:pt x="7439" y="707"/>
                  </a:cubicBezTo>
                  <a:cubicBezTo>
                    <a:pt x="7439" y="707"/>
                    <a:pt x="7100" y="1"/>
                    <a:pt x="5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a:off x="2789776" y="1535371"/>
              <a:ext cx="122472" cy="29389"/>
            </a:xfrm>
            <a:custGeom>
              <a:avLst/>
              <a:gdLst/>
              <a:ahLst/>
              <a:cxnLst/>
              <a:rect l="l" t="t" r="r" b="b"/>
              <a:pathLst>
                <a:path w="5705" h="1369" fill="none" extrusionOk="0">
                  <a:moveTo>
                    <a:pt x="5705" y="835"/>
                  </a:moveTo>
                  <a:cubicBezTo>
                    <a:pt x="5705" y="835"/>
                    <a:pt x="3136" y="1368"/>
                    <a:pt x="1" y="1"/>
                  </a:cubicBezTo>
                </a:path>
              </a:pathLst>
            </a:custGeom>
            <a:noFill/>
            <a:ln w="9175" cap="rnd" cmpd="sng">
              <a:solidFill>
                <a:srgbClr val="1E0A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a:off x="2559914" y="1459465"/>
              <a:ext cx="466210" cy="289532"/>
            </a:xfrm>
            <a:custGeom>
              <a:avLst/>
              <a:gdLst/>
              <a:ahLst/>
              <a:cxnLst/>
              <a:rect l="l" t="t" r="r" b="b"/>
              <a:pathLst>
                <a:path w="21717" h="13487" extrusionOk="0">
                  <a:moveTo>
                    <a:pt x="16869" y="1"/>
                  </a:moveTo>
                  <a:cubicBezTo>
                    <a:pt x="16052" y="1"/>
                    <a:pt x="4028" y="125"/>
                    <a:pt x="1" y="7406"/>
                  </a:cubicBezTo>
                  <a:cubicBezTo>
                    <a:pt x="1" y="7406"/>
                    <a:pt x="3254" y="13486"/>
                    <a:pt x="10920" y="13486"/>
                  </a:cubicBezTo>
                  <a:cubicBezTo>
                    <a:pt x="11284" y="13486"/>
                    <a:pt x="11659" y="13472"/>
                    <a:pt x="12043" y="13444"/>
                  </a:cubicBezTo>
                  <a:cubicBezTo>
                    <a:pt x="13410" y="13344"/>
                    <a:pt x="14811" y="12910"/>
                    <a:pt x="15979" y="12176"/>
                  </a:cubicBezTo>
                  <a:cubicBezTo>
                    <a:pt x="17914" y="10909"/>
                    <a:pt x="20382" y="8040"/>
                    <a:pt x="21716" y="3070"/>
                  </a:cubicBezTo>
                  <a:lnTo>
                    <a:pt x="16913" y="1"/>
                  </a:lnTo>
                  <a:cubicBezTo>
                    <a:pt x="16913" y="1"/>
                    <a:pt x="16898" y="1"/>
                    <a:pt x="168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1"/>
            <p:cNvSpPr/>
            <p:nvPr/>
          </p:nvSpPr>
          <p:spPr>
            <a:xfrm>
              <a:off x="2519815" y="1401463"/>
              <a:ext cx="202675" cy="138229"/>
            </a:xfrm>
            <a:custGeom>
              <a:avLst/>
              <a:gdLst/>
              <a:ahLst/>
              <a:cxnLst/>
              <a:rect l="l" t="t" r="r" b="b"/>
              <a:pathLst>
                <a:path w="9441" h="6439" fill="none" extrusionOk="0">
                  <a:moveTo>
                    <a:pt x="1" y="1"/>
                  </a:moveTo>
                  <a:lnTo>
                    <a:pt x="9441" y="6439"/>
                  </a:lnTo>
                </a:path>
              </a:pathLst>
            </a:custGeom>
            <a:solidFill>
              <a:schemeClr val="accent5"/>
            </a:solidFill>
            <a:ln w="19175"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1"/>
            <p:cNvSpPr/>
            <p:nvPr/>
          </p:nvSpPr>
          <p:spPr>
            <a:xfrm>
              <a:off x="2529131" y="1560444"/>
              <a:ext cx="53733" cy="76639"/>
            </a:xfrm>
            <a:custGeom>
              <a:avLst/>
              <a:gdLst/>
              <a:ahLst/>
              <a:cxnLst/>
              <a:rect l="l" t="t" r="r" b="b"/>
              <a:pathLst>
                <a:path w="2503" h="3570" fill="none" extrusionOk="0">
                  <a:moveTo>
                    <a:pt x="1" y="0"/>
                  </a:moveTo>
                  <a:lnTo>
                    <a:pt x="2502" y="3569"/>
                  </a:lnTo>
                </a:path>
              </a:pathLst>
            </a:custGeom>
            <a:solidFill>
              <a:schemeClr val="accent5"/>
            </a:solidFill>
            <a:ln w="19175"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1"/>
            <p:cNvSpPr/>
            <p:nvPr/>
          </p:nvSpPr>
          <p:spPr>
            <a:xfrm>
              <a:off x="2320757" y="1189524"/>
              <a:ext cx="246361" cy="261388"/>
            </a:xfrm>
            <a:custGeom>
              <a:avLst/>
              <a:gdLst/>
              <a:ahLst/>
              <a:cxnLst/>
              <a:rect l="l" t="t" r="r" b="b"/>
              <a:pathLst>
                <a:path w="11476" h="12176" extrusionOk="0">
                  <a:moveTo>
                    <a:pt x="9607" y="0"/>
                  </a:moveTo>
                  <a:lnTo>
                    <a:pt x="1" y="3769"/>
                  </a:lnTo>
                  <a:lnTo>
                    <a:pt x="11475" y="12175"/>
                  </a:lnTo>
                  <a:lnTo>
                    <a:pt x="96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1"/>
            <p:cNvSpPr/>
            <p:nvPr/>
          </p:nvSpPr>
          <p:spPr>
            <a:xfrm>
              <a:off x="2328635" y="993986"/>
              <a:ext cx="529925" cy="347366"/>
            </a:xfrm>
            <a:custGeom>
              <a:avLst/>
              <a:gdLst/>
              <a:ahLst/>
              <a:cxnLst/>
              <a:rect l="l" t="t" r="r" b="b"/>
              <a:pathLst>
                <a:path w="24685" h="16181" extrusionOk="0">
                  <a:moveTo>
                    <a:pt x="19053" y="1"/>
                  </a:moveTo>
                  <a:cubicBezTo>
                    <a:pt x="14526" y="1"/>
                    <a:pt x="8426" y="1130"/>
                    <a:pt x="5304" y="6574"/>
                  </a:cubicBezTo>
                  <a:cubicBezTo>
                    <a:pt x="1" y="15881"/>
                    <a:pt x="5304" y="16181"/>
                    <a:pt x="5304" y="16181"/>
                  </a:cubicBezTo>
                  <a:cubicBezTo>
                    <a:pt x="18214" y="11944"/>
                    <a:pt x="24685" y="570"/>
                    <a:pt x="24685" y="570"/>
                  </a:cubicBezTo>
                  <a:cubicBezTo>
                    <a:pt x="24685" y="570"/>
                    <a:pt x="22265" y="1"/>
                    <a:pt x="19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1"/>
            <p:cNvSpPr/>
            <p:nvPr/>
          </p:nvSpPr>
          <p:spPr>
            <a:xfrm>
              <a:off x="2343683" y="1364111"/>
              <a:ext cx="244193" cy="216543"/>
            </a:xfrm>
            <a:custGeom>
              <a:avLst/>
              <a:gdLst/>
              <a:ahLst/>
              <a:cxnLst/>
              <a:rect l="l" t="t" r="r" b="b"/>
              <a:pathLst>
                <a:path w="11375" h="10087" extrusionOk="0">
                  <a:moveTo>
                    <a:pt x="5704" y="0"/>
                  </a:moveTo>
                  <a:cubicBezTo>
                    <a:pt x="5162" y="0"/>
                    <a:pt x="4611" y="88"/>
                    <a:pt x="4070" y="273"/>
                  </a:cubicBezTo>
                  <a:cubicBezTo>
                    <a:pt x="1434" y="1174"/>
                    <a:pt x="0" y="4042"/>
                    <a:pt x="934" y="6678"/>
                  </a:cubicBezTo>
                  <a:cubicBezTo>
                    <a:pt x="1650" y="8772"/>
                    <a:pt x="3608" y="10086"/>
                    <a:pt x="5704" y="10086"/>
                  </a:cubicBezTo>
                  <a:cubicBezTo>
                    <a:pt x="6246" y="10086"/>
                    <a:pt x="6797" y="9998"/>
                    <a:pt x="7339" y="9813"/>
                  </a:cubicBezTo>
                  <a:cubicBezTo>
                    <a:pt x="9974" y="8913"/>
                    <a:pt x="11375" y="6044"/>
                    <a:pt x="10474" y="3409"/>
                  </a:cubicBezTo>
                  <a:cubicBezTo>
                    <a:pt x="9759" y="1315"/>
                    <a:pt x="7800" y="0"/>
                    <a:pt x="5704"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1"/>
            <p:cNvSpPr/>
            <p:nvPr/>
          </p:nvSpPr>
          <p:spPr>
            <a:xfrm>
              <a:off x="2423882" y="1417949"/>
              <a:ext cx="95960" cy="85226"/>
            </a:xfrm>
            <a:custGeom>
              <a:avLst/>
              <a:gdLst/>
              <a:ahLst/>
              <a:cxnLst/>
              <a:rect l="l" t="t" r="r" b="b"/>
              <a:pathLst>
                <a:path w="4470" h="3970" fill="none" extrusionOk="0">
                  <a:moveTo>
                    <a:pt x="0" y="1334"/>
                  </a:moveTo>
                  <a:cubicBezTo>
                    <a:pt x="0" y="1334"/>
                    <a:pt x="3569" y="0"/>
                    <a:pt x="4470" y="3970"/>
                  </a:cubicBezTo>
                </a:path>
              </a:pathLst>
            </a:custGeom>
            <a:noFill/>
            <a:ln w="9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1"/>
            <p:cNvSpPr/>
            <p:nvPr/>
          </p:nvSpPr>
          <p:spPr>
            <a:xfrm>
              <a:off x="2969514" y="2095324"/>
              <a:ext cx="814928" cy="1303335"/>
            </a:xfrm>
            <a:custGeom>
              <a:avLst/>
              <a:gdLst/>
              <a:ahLst/>
              <a:cxnLst/>
              <a:rect l="l" t="t" r="r" b="b"/>
              <a:pathLst>
                <a:path w="37961" h="60712" extrusionOk="0">
                  <a:moveTo>
                    <a:pt x="0" y="1"/>
                  </a:moveTo>
                  <a:lnTo>
                    <a:pt x="6471" y="50570"/>
                  </a:lnTo>
                  <a:lnTo>
                    <a:pt x="23484" y="60711"/>
                  </a:lnTo>
                  <a:cubicBezTo>
                    <a:pt x="37961" y="51004"/>
                    <a:pt x="25752" y="32224"/>
                    <a:pt x="20815" y="16479"/>
                  </a:cubicBezTo>
                  <a:cubicBezTo>
                    <a:pt x="15912" y="735"/>
                    <a:pt x="1"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1"/>
            <p:cNvSpPr/>
            <p:nvPr/>
          </p:nvSpPr>
          <p:spPr>
            <a:xfrm>
              <a:off x="2356563" y="2157641"/>
              <a:ext cx="637349" cy="1296852"/>
            </a:xfrm>
            <a:custGeom>
              <a:avLst/>
              <a:gdLst/>
              <a:ahLst/>
              <a:cxnLst/>
              <a:rect l="l" t="t" r="r" b="b"/>
              <a:pathLst>
                <a:path w="29689" h="60410" extrusionOk="0">
                  <a:moveTo>
                    <a:pt x="0" y="0"/>
                  </a:moveTo>
                  <a:lnTo>
                    <a:pt x="0" y="60410"/>
                  </a:lnTo>
                  <a:lnTo>
                    <a:pt x="29688" y="60410"/>
                  </a:lnTo>
                  <a:lnTo>
                    <a:pt x="296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1"/>
            <p:cNvSpPr/>
            <p:nvPr/>
          </p:nvSpPr>
          <p:spPr>
            <a:xfrm>
              <a:off x="2348685" y="2048784"/>
              <a:ext cx="733308" cy="270126"/>
            </a:xfrm>
            <a:custGeom>
              <a:avLst/>
              <a:gdLst/>
              <a:ahLst/>
              <a:cxnLst/>
              <a:rect l="l" t="t" r="r" b="b"/>
              <a:pathLst>
                <a:path w="34159" h="12583" extrusionOk="0">
                  <a:moveTo>
                    <a:pt x="7039" y="1"/>
                  </a:moveTo>
                  <a:lnTo>
                    <a:pt x="1" y="1835"/>
                  </a:lnTo>
                  <a:cubicBezTo>
                    <a:pt x="1" y="1835"/>
                    <a:pt x="3858" y="12582"/>
                    <a:pt x="16662" y="12582"/>
                  </a:cubicBezTo>
                  <a:cubicBezTo>
                    <a:pt x="17486" y="12582"/>
                    <a:pt x="18348" y="12538"/>
                    <a:pt x="19248" y="12443"/>
                  </a:cubicBezTo>
                  <a:cubicBezTo>
                    <a:pt x="34158" y="10842"/>
                    <a:pt x="27120" y="1669"/>
                    <a:pt x="27120" y="1669"/>
                  </a:cubicBezTo>
                  <a:lnTo>
                    <a:pt x="20282" y="301"/>
                  </a:lnTo>
                  <a:lnTo>
                    <a:pt x="7039" y="1"/>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1"/>
            <p:cNvSpPr/>
            <p:nvPr/>
          </p:nvSpPr>
          <p:spPr>
            <a:xfrm>
              <a:off x="1843151" y="2058101"/>
              <a:ext cx="741895" cy="3014058"/>
            </a:xfrm>
            <a:custGeom>
              <a:avLst/>
              <a:gdLst/>
              <a:ahLst/>
              <a:cxnLst/>
              <a:rect l="l" t="t" r="r" b="b"/>
              <a:pathLst>
                <a:path w="34559" h="140401" extrusionOk="0">
                  <a:moveTo>
                    <a:pt x="28921" y="0"/>
                  </a:moveTo>
                  <a:lnTo>
                    <a:pt x="14344" y="3703"/>
                  </a:lnTo>
                  <a:cubicBezTo>
                    <a:pt x="11409" y="4537"/>
                    <a:pt x="9574" y="7339"/>
                    <a:pt x="9907" y="10341"/>
                  </a:cubicBezTo>
                  <a:lnTo>
                    <a:pt x="14711" y="51070"/>
                  </a:lnTo>
                  <a:lnTo>
                    <a:pt x="0" y="140401"/>
                  </a:lnTo>
                  <a:lnTo>
                    <a:pt x="32724" y="140401"/>
                  </a:lnTo>
                  <a:cubicBezTo>
                    <a:pt x="34558" y="65280"/>
                    <a:pt x="28921" y="0"/>
                    <a:pt x="289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1"/>
            <p:cNvSpPr/>
            <p:nvPr/>
          </p:nvSpPr>
          <p:spPr>
            <a:xfrm>
              <a:off x="2231242" y="2065979"/>
              <a:ext cx="288609" cy="1137176"/>
            </a:xfrm>
            <a:custGeom>
              <a:avLst/>
              <a:gdLst/>
              <a:ahLst/>
              <a:cxnLst/>
              <a:rect l="l" t="t" r="r" b="b"/>
              <a:pathLst>
                <a:path w="13444" h="52972" fill="none" extrusionOk="0">
                  <a:moveTo>
                    <a:pt x="10375" y="0"/>
                  </a:moveTo>
                  <a:lnTo>
                    <a:pt x="1" y="8673"/>
                  </a:lnTo>
                  <a:lnTo>
                    <a:pt x="7506" y="13043"/>
                  </a:lnTo>
                  <a:lnTo>
                    <a:pt x="1836" y="18880"/>
                  </a:lnTo>
                  <a:lnTo>
                    <a:pt x="13444" y="52972"/>
                  </a:ln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1"/>
            <p:cNvSpPr/>
            <p:nvPr/>
          </p:nvSpPr>
          <p:spPr>
            <a:xfrm>
              <a:off x="2783336" y="2054516"/>
              <a:ext cx="686037" cy="2982566"/>
            </a:xfrm>
            <a:custGeom>
              <a:avLst/>
              <a:gdLst/>
              <a:ahLst/>
              <a:cxnLst/>
              <a:rect l="l" t="t" r="r" b="b"/>
              <a:pathLst>
                <a:path w="31957" h="138934" extrusionOk="0">
                  <a:moveTo>
                    <a:pt x="0" y="1"/>
                  </a:moveTo>
                  <a:cubicBezTo>
                    <a:pt x="0" y="1"/>
                    <a:pt x="4937" y="7707"/>
                    <a:pt x="4804" y="50036"/>
                  </a:cubicBezTo>
                  <a:cubicBezTo>
                    <a:pt x="4737" y="84461"/>
                    <a:pt x="9674" y="138933"/>
                    <a:pt x="9674" y="138933"/>
                  </a:cubicBezTo>
                  <a:lnTo>
                    <a:pt x="31956" y="138933"/>
                  </a:lnTo>
                  <a:lnTo>
                    <a:pt x="13577" y="49002"/>
                  </a:lnTo>
                  <a:lnTo>
                    <a:pt x="14444" y="6539"/>
                  </a:lnTo>
                  <a:cubicBezTo>
                    <a:pt x="14477" y="4470"/>
                    <a:pt x="13010" y="2636"/>
                    <a:pt x="10975" y="2202"/>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1"/>
            <p:cNvSpPr/>
            <p:nvPr/>
          </p:nvSpPr>
          <p:spPr>
            <a:xfrm>
              <a:off x="3081934" y="2365995"/>
              <a:ext cx="6462" cy="351638"/>
            </a:xfrm>
            <a:custGeom>
              <a:avLst/>
              <a:gdLst/>
              <a:ahLst/>
              <a:cxnLst/>
              <a:rect l="l" t="t" r="r" b="b"/>
              <a:pathLst>
                <a:path w="301" h="16380" fill="none" extrusionOk="0">
                  <a:moveTo>
                    <a:pt x="300" y="1"/>
                  </a:moveTo>
                  <a:lnTo>
                    <a:pt x="0" y="16379"/>
                  </a:ln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1"/>
            <p:cNvSpPr/>
            <p:nvPr/>
          </p:nvSpPr>
          <p:spPr>
            <a:xfrm>
              <a:off x="2793361" y="2054516"/>
              <a:ext cx="225580" cy="1161521"/>
            </a:xfrm>
            <a:custGeom>
              <a:avLst/>
              <a:gdLst/>
              <a:ahLst/>
              <a:cxnLst/>
              <a:rect l="l" t="t" r="r" b="b"/>
              <a:pathLst>
                <a:path w="10508" h="54106" fill="none" extrusionOk="0">
                  <a:moveTo>
                    <a:pt x="0" y="1"/>
                  </a:moveTo>
                  <a:lnTo>
                    <a:pt x="10508" y="8507"/>
                  </a:lnTo>
                  <a:lnTo>
                    <a:pt x="6305" y="12309"/>
                  </a:lnTo>
                  <a:lnTo>
                    <a:pt x="10508" y="15578"/>
                  </a:lnTo>
                  <a:lnTo>
                    <a:pt x="5538" y="54106"/>
                  </a:ln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1"/>
            <p:cNvSpPr/>
            <p:nvPr/>
          </p:nvSpPr>
          <p:spPr>
            <a:xfrm>
              <a:off x="2804824" y="2404677"/>
              <a:ext cx="524902" cy="784852"/>
            </a:xfrm>
            <a:custGeom>
              <a:avLst/>
              <a:gdLst/>
              <a:ahLst/>
              <a:cxnLst/>
              <a:rect l="l" t="t" r="r" b="b"/>
              <a:pathLst>
                <a:path w="24451" h="36560" extrusionOk="0">
                  <a:moveTo>
                    <a:pt x="24451" y="0"/>
                  </a:moveTo>
                  <a:lnTo>
                    <a:pt x="8173" y="6438"/>
                  </a:lnTo>
                  <a:lnTo>
                    <a:pt x="0" y="35125"/>
                  </a:lnTo>
                  <a:lnTo>
                    <a:pt x="11408" y="36560"/>
                  </a:lnTo>
                  <a:lnTo>
                    <a:pt x="13410" y="33458"/>
                  </a:lnTo>
                  <a:lnTo>
                    <a:pt x="24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1"/>
            <p:cNvSpPr/>
            <p:nvPr/>
          </p:nvSpPr>
          <p:spPr>
            <a:xfrm>
              <a:off x="2749677" y="2962827"/>
              <a:ext cx="401034" cy="354300"/>
            </a:xfrm>
            <a:custGeom>
              <a:avLst/>
              <a:gdLst/>
              <a:ahLst/>
              <a:cxnLst/>
              <a:rect l="l" t="t" r="r" b="b"/>
              <a:pathLst>
                <a:path w="18681" h="16504" extrusionOk="0">
                  <a:moveTo>
                    <a:pt x="4391" y="0"/>
                  </a:moveTo>
                  <a:cubicBezTo>
                    <a:pt x="3449" y="0"/>
                    <a:pt x="1257" y="976"/>
                    <a:pt x="201" y="9558"/>
                  </a:cubicBezTo>
                  <a:cubicBezTo>
                    <a:pt x="1" y="11393"/>
                    <a:pt x="701" y="13227"/>
                    <a:pt x="2102" y="14361"/>
                  </a:cubicBezTo>
                  <a:cubicBezTo>
                    <a:pt x="3490" y="15449"/>
                    <a:pt x="5599" y="16503"/>
                    <a:pt x="8652" y="16503"/>
                  </a:cubicBezTo>
                  <a:cubicBezTo>
                    <a:pt x="10003" y="16503"/>
                    <a:pt x="11538" y="16297"/>
                    <a:pt x="13277" y="15796"/>
                  </a:cubicBezTo>
                  <a:lnTo>
                    <a:pt x="17546" y="8457"/>
                  </a:lnTo>
                  <a:lnTo>
                    <a:pt x="18180" y="3954"/>
                  </a:lnTo>
                  <a:cubicBezTo>
                    <a:pt x="18580" y="2953"/>
                    <a:pt x="18681" y="1819"/>
                    <a:pt x="17613" y="1586"/>
                  </a:cubicBezTo>
                  <a:cubicBezTo>
                    <a:pt x="17499" y="1560"/>
                    <a:pt x="17384" y="1548"/>
                    <a:pt x="17269" y="1548"/>
                  </a:cubicBezTo>
                  <a:cubicBezTo>
                    <a:pt x="16779" y="1548"/>
                    <a:pt x="16296" y="1768"/>
                    <a:pt x="15945" y="2119"/>
                  </a:cubicBezTo>
                  <a:lnTo>
                    <a:pt x="13110" y="5722"/>
                  </a:lnTo>
                  <a:cubicBezTo>
                    <a:pt x="13110" y="5722"/>
                    <a:pt x="12905" y="5742"/>
                    <a:pt x="12559" y="5742"/>
                  </a:cubicBezTo>
                  <a:cubicBezTo>
                    <a:pt x="10924" y="5742"/>
                    <a:pt x="6131" y="5288"/>
                    <a:pt x="4837" y="85"/>
                  </a:cubicBezTo>
                  <a:cubicBezTo>
                    <a:pt x="4837" y="85"/>
                    <a:pt x="4668" y="0"/>
                    <a:pt x="4391" y="0"/>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1"/>
            <p:cNvSpPr/>
            <p:nvPr/>
          </p:nvSpPr>
          <p:spPr>
            <a:xfrm>
              <a:off x="3033956" y="3115711"/>
              <a:ext cx="220579" cy="239921"/>
            </a:xfrm>
            <a:custGeom>
              <a:avLst/>
              <a:gdLst/>
              <a:ahLst/>
              <a:cxnLst/>
              <a:rect l="l" t="t" r="r" b="b"/>
              <a:pathLst>
                <a:path w="10275" h="11176" extrusionOk="0">
                  <a:moveTo>
                    <a:pt x="2569" y="1"/>
                  </a:moveTo>
                  <a:lnTo>
                    <a:pt x="0" y="8774"/>
                  </a:lnTo>
                  <a:lnTo>
                    <a:pt x="7406" y="11176"/>
                  </a:lnTo>
                  <a:lnTo>
                    <a:pt x="10274" y="3003"/>
                  </a:lnTo>
                  <a:lnTo>
                    <a:pt x="2569" y="1"/>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1"/>
            <p:cNvSpPr/>
            <p:nvPr/>
          </p:nvSpPr>
          <p:spPr>
            <a:xfrm>
              <a:off x="3035395" y="3115711"/>
              <a:ext cx="462603" cy="353913"/>
            </a:xfrm>
            <a:custGeom>
              <a:avLst/>
              <a:gdLst/>
              <a:ahLst/>
              <a:cxnLst/>
              <a:rect l="l" t="t" r="r" b="b"/>
              <a:pathLst>
                <a:path w="21549" h="16486" extrusionOk="0">
                  <a:moveTo>
                    <a:pt x="21549" y="1"/>
                  </a:moveTo>
                  <a:lnTo>
                    <a:pt x="6438" y="468"/>
                  </a:lnTo>
                  <a:lnTo>
                    <a:pt x="0" y="15012"/>
                  </a:lnTo>
                  <a:cubicBezTo>
                    <a:pt x="0" y="15012"/>
                    <a:pt x="3990" y="16485"/>
                    <a:pt x="9037" y="16485"/>
                  </a:cubicBezTo>
                  <a:cubicBezTo>
                    <a:pt x="12647" y="16485"/>
                    <a:pt x="16798" y="15731"/>
                    <a:pt x="20415" y="13144"/>
                  </a:cubicBezTo>
                  <a:lnTo>
                    <a:pt x="215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1"/>
            <p:cNvSpPr/>
            <p:nvPr/>
          </p:nvSpPr>
          <p:spPr>
            <a:xfrm>
              <a:off x="3171427" y="3104978"/>
              <a:ext cx="291486" cy="25804"/>
            </a:xfrm>
            <a:custGeom>
              <a:avLst/>
              <a:gdLst/>
              <a:ahLst/>
              <a:cxnLst/>
              <a:rect l="l" t="t" r="r" b="b"/>
              <a:pathLst>
                <a:path w="13578" h="1202" fill="none" extrusionOk="0">
                  <a:moveTo>
                    <a:pt x="1" y="1201"/>
                  </a:moveTo>
                  <a:lnTo>
                    <a:pt x="13577" y="1"/>
                  </a:ln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1"/>
            <p:cNvSpPr/>
            <p:nvPr/>
          </p:nvSpPr>
          <p:spPr>
            <a:xfrm>
              <a:off x="1268153" y="2129713"/>
              <a:ext cx="962452" cy="1086320"/>
            </a:xfrm>
            <a:custGeom>
              <a:avLst/>
              <a:gdLst/>
              <a:ahLst/>
              <a:cxnLst/>
              <a:rect l="l" t="t" r="r" b="b"/>
              <a:pathLst>
                <a:path w="44833" h="50603" extrusionOk="0">
                  <a:moveTo>
                    <a:pt x="42698" y="0"/>
                  </a:moveTo>
                  <a:cubicBezTo>
                    <a:pt x="42698" y="0"/>
                    <a:pt x="23417" y="2535"/>
                    <a:pt x="1" y="39228"/>
                  </a:cubicBezTo>
                  <a:lnTo>
                    <a:pt x="13844" y="50603"/>
                  </a:lnTo>
                  <a:cubicBezTo>
                    <a:pt x="13844" y="50603"/>
                    <a:pt x="32757" y="29922"/>
                    <a:pt x="44833" y="22249"/>
                  </a:cubicBezTo>
                  <a:lnTo>
                    <a:pt x="426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1"/>
            <p:cNvSpPr/>
            <p:nvPr/>
          </p:nvSpPr>
          <p:spPr>
            <a:xfrm>
              <a:off x="2105235" y="2635248"/>
              <a:ext cx="83788" cy="72345"/>
            </a:xfrm>
            <a:custGeom>
              <a:avLst/>
              <a:gdLst/>
              <a:ahLst/>
              <a:cxnLst/>
              <a:rect l="l" t="t" r="r" b="b"/>
              <a:pathLst>
                <a:path w="3903" h="3370" fill="none" extrusionOk="0">
                  <a:moveTo>
                    <a:pt x="0" y="3369"/>
                  </a:moveTo>
                  <a:lnTo>
                    <a:pt x="3903" y="0"/>
                  </a:ln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1"/>
            <p:cNvSpPr/>
            <p:nvPr/>
          </p:nvSpPr>
          <p:spPr>
            <a:xfrm>
              <a:off x="1886106" y="3141042"/>
              <a:ext cx="577927" cy="422588"/>
            </a:xfrm>
            <a:custGeom>
              <a:avLst/>
              <a:gdLst/>
              <a:ahLst/>
              <a:cxnLst/>
              <a:rect l="l" t="t" r="r" b="b"/>
              <a:pathLst>
                <a:path w="26921" h="19685" extrusionOk="0">
                  <a:moveTo>
                    <a:pt x="14718" y="1"/>
                  </a:moveTo>
                  <a:cubicBezTo>
                    <a:pt x="14250" y="1"/>
                    <a:pt x="13786" y="193"/>
                    <a:pt x="13444" y="556"/>
                  </a:cubicBezTo>
                  <a:lnTo>
                    <a:pt x="5838" y="9128"/>
                  </a:lnTo>
                  <a:lnTo>
                    <a:pt x="1" y="15766"/>
                  </a:lnTo>
                  <a:cubicBezTo>
                    <a:pt x="3593" y="18052"/>
                    <a:pt x="7185" y="18903"/>
                    <a:pt x="9711" y="18903"/>
                  </a:cubicBezTo>
                  <a:cubicBezTo>
                    <a:pt x="11055" y="18903"/>
                    <a:pt x="12097" y="18662"/>
                    <a:pt x="12677" y="18268"/>
                  </a:cubicBezTo>
                  <a:cubicBezTo>
                    <a:pt x="12877" y="18302"/>
                    <a:pt x="20349" y="19636"/>
                    <a:pt x="20349" y="19636"/>
                  </a:cubicBezTo>
                  <a:cubicBezTo>
                    <a:pt x="20470" y="19669"/>
                    <a:pt x="20591" y="19685"/>
                    <a:pt x="20710" y="19685"/>
                  </a:cubicBezTo>
                  <a:cubicBezTo>
                    <a:pt x="21311" y="19685"/>
                    <a:pt x="21855" y="19281"/>
                    <a:pt x="22050" y="18669"/>
                  </a:cubicBezTo>
                  <a:cubicBezTo>
                    <a:pt x="22210" y="18156"/>
                    <a:pt x="22155" y="17367"/>
                    <a:pt x="20794" y="16862"/>
                  </a:cubicBezTo>
                  <a:lnTo>
                    <a:pt x="20794" y="16862"/>
                  </a:lnTo>
                  <a:lnTo>
                    <a:pt x="22150" y="17334"/>
                  </a:lnTo>
                  <a:cubicBezTo>
                    <a:pt x="22290" y="17375"/>
                    <a:pt x="22430" y="17394"/>
                    <a:pt x="22566" y="17394"/>
                  </a:cubicBezTo>
                  <a:cubicBezTo>
                    <a:pt x="23212" y="17394"/>
                    <a:pt x="23786" y="16961"/>
                    <a:pt x="23951" y="16300"/>
                  </a:cubicBezTo>
                  <a:cubicBezTo>
                    <a:pt x="24151" y="15600"/>
                    <a:pt x="23618" y="14799"/>
                    <a:pt x="22717" y="14332"/>
                  </a:cubicBezTo>
                  <a:lnTo>
                    <a:pt x="22717" y="14332"/>
                  </a:lnTo>
                  <a:lnTo>
                    <a:pt x="23885" y="14599"/>
                  </a:lnTo>
                  <a:cubicBezTo>
                    <a:pt x="24002" y="14627"/>
                    <a:pt x="24120" y="14641"/>
                    <a:pt x="24237" y="14641"/>
                  </a:cubicBezTo>
                  <a:cubicBezTo>
                    <a:pt x="24949" y="14641"/>
                    <a:pt x="25609" y="14134"/>
                    <a:pt x="25753" y="13331"/>
                  </a:cubicBezTo>
                  <a:cubicBezTo>
                    <a:pt x="25886" y="12564"/>
                    <a:pt x="25386" y="11764"/>
                    <a:pt x="24618" y="11497"/>
                  </a:cubicBezTo>
                  <a:lnTo>
                    <a:pt x="22917" y="10930"/>
                  </a:lnTo>
                  <a:lnTo>
                    <a:pt x="24885" y="11096"/>
                  </a:lnTo>
                  <a:cubicBezTo>
                    <a:pt x="24982" y="11114"/>
                    <a:pt x="25079" y="11123"/>
                    <a:pt x="25174" y="11123"/>
                  </a:cubicBezTo>
                  <a:cubicBezTo>
                    <a:pt x="25964" y="11123"/>
                    <a:pt x="26668" y="10525"/>
                    <a:pt x="26787" y="9662"/>
                  </a:cubicBezTo>
                  <a:cubicBezTo>
                    <a:pt x="26920" y="8828"/>
                    <a:pt x="26386" y="8061"/>
                    <a:pt x="25586" y="7761"/>
                  </a:cubicBezTo>
                  <a:lnTo>
                    <a:pt x="15912" y="4458"/>
                  </a:lnTo>
                  <a:lnTo>
                    <a:pt x="16446" y="2290"/>
                  </a:lnTo>
                  <a:cubicBezTo>
                    <a:pt x="16679" y="1490"/>
                    <a:pt x="16346" y="656"/>
                    <a:pt x="15612" y="255"/>
                  </a:cubicBezTo>
                  <a:cubicBezTo>
                    <a:pt x="15334" y="84"/>
                    <a:pt x="15025" y="1"/>
                    <a:pt x="14718" y="1"/>
                  </a:cubicBez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1"/>
            <p:cNvSpPr/>
            <p:nvPr/>
          </p:nvSpPr>
          <p:spPr>
            <a:xfrm>
              <a:off x="1638362" y="3153664"/>
              <a:ext cx="373105" cy="325855"/>
            </a:xfrm>
            <a:custGeom>
              <a:avLst/>
              <a:gdLst/>
              <a:ahLst/>
              <a:cxnLst/>
              <a:rect l="l" t="t" r="r" b="b"/>
              <a:pathLst>
                <a:path w="17380" h="15179" extrusionOk="0">
                  <a:moveTo>
                    <a:pt x="3770" y="1"/>
                  </a:moveTo>
                  <a:lnTo>
                    <a:pt x="0" y="9608"/>
                  </a:lnTo>
                  <a:lnTo>
                    <a:pt x="11542" y="15178"/>
                  </a:lnTo>
                  <a:lnTo>
                    <a:pt x="17379" y="8540"/>
                  </a:lnTo>
                  <a:lnTo>
                    <a:pt x="3770" y="1"/>
                  </a:lnTo>
                  <a:close/>
                </a:path>
              </a:pathLst>
            </a:custGeom>
            <a:solidFill>
              <a:srgbClr val="C77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1"/>
            <p:cNvSpPr/>
            <p:nvPr/>
          </p:nvSpPr>
          <p:spPr>
            <a:xfrm>
              <a:off x="1192248" y="2904331"/>
              <a:ext cx="809926" cy="596689"/>
            </a:xfrm>
            <a:custGeom>
              <a:avLst/>
              <a:gdLst/>
              <a:ahLst/>
              <a:cxnLst/>
              <a:rect l="l" t="t" r="r" b="b"/>
              <a:pathLst>
                <a:path w="37728" h="27795" extrusionOk="0">
                  <a:moveTo>
                    <a:pt x="10269" y="0"/>
                  </a:moveTo>
                  <a:cubicBezTo>
                    <a:pt x="7088" y="0"/>
                    <a:pt x="4023" y="1741"/>
                    <a:pt x="2469" y="4778"/>
                  </a:cubicBezTo>
                  <a:cubicBezTo>
                    <a:pt x="1" y="9514"/>
                    <a:pt x="2336" y="15352"/>
                    <a:pt x="7406" y="17120"/>
                  </a:cubicBezTo>
                  <a:lnTo>
                    <a:pt x="30256" y="27794"/>
                  </a:lnTo>
                  <a:lnTo>
                    <a:pt x="37728" y="15352"/>
                  </a:lnTo>
                  <a:lnTo>
                    <a:pt x="14211" y="942"/>
                  </a:lnTo>
                  <a:cubicBezTo>
                    <a:pt x="12944" y="303"/>
                    <a:pt x="11597" y="0"/>
                    <a:pt x="102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1"/>
            <p:cNvSpPr/>
            <p:nvPr/>
          </p:nvSpPr>
          <p:spPr>
            <a:xfrm>
              <a:off x="1557434" y="2961045"/>
              <a:ext cx="171890" cy="106007"/>
            </a:xfrm>
            <a:custGeom>
              <a:avLst/>
              <a:gdLst/>
              <a:ahLst/>
              <a:cxnLst/>
              <a:rect l="l" t="t" r="r" b="b"/>
              <a:pathLst>
                <a:path w="8007" h="4938" fill="none" extrusionOk="0">
                  <a:moveTo>
                    <a:pt x="8007" y="4938"/>
                  </a:moveTo>
                  <a:lnTo>
                    <a:pt x="1" y="1"/>
                  </a:lnTo>
                </a:path>
              </a:pathLst>
            </a:custGeom>
            <a:noFill/>
            <a:ln w="1835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51"/>
          <p:cNvGrpSpPr/>
          <p:nvPr/>
        </p:nvGrpSpPr>
        <p:grpSpPr>
          <a:xfrm>
            <a:off x="1045661" y="993983"/>
            <a:ext cx="2877332" cy="3011948"/>
            <a:chOff x="1045661" y="993983"/>
            <a:chExt cx="2877332" cy="3011948"/>
          </a:xfrm>
        </p:grpSpPr>
        <p:grpSp>
          <p:nvGrpSpPr>
            <p:cNvPr id="1169" name="Google Shape;1169;p51"/>
            <p:cNvGrpSpPr/>
            <p:nvPr/>
          </p:nvGrpSpPr>
          <p:grpSpPr>
            <a:xfrm>
              <a:off x="1358393" y="2202908"/>
              <a:ext cx="100275" cy="100275"/>
              <a:chOff x="1852468" y="1793870"/>
              <a:chExt cx="100275" cy="100275"/>
            </a:xfrm>
          </p:grpSpPr>
          <p:sp>
            <p:nvSpPr>
              <p:cNvPr id="1170" name="Google Shape;1170;p51"/>
              <p:cNvSpPr/>
              <p:nvPr/>
            </p:nvSpPr>
            <p:spPr>
              <a:xfrm>
                <a:off x="1895422" y="1793870"/>
                <a:ext cx="14340" cy="100275"/>
              </a:xfrm>
              <a:custGeom>
                <a:avLst/>
                <a:gdLst/>
                <a:ahLst/>
                <a:cxnLst/>
                <a:rect l="l" t="t" r="r" b="b"/>
                <a:pathLst>
                  <a:path w="668" h="4671" extrusionOk="0">
                    <a:moveTo>
                      <a:pt x="334" y="1"/>
                    </a:moveTo>
                    <a:cubicBezTo>
                      <a:pt x="134" y="1"/>
                      <a:pt x="0" y="167"/>
                      <a:pt x="0" y="334"/>
                    </a:cubicBezTo>
                    <a:lnTo>
                      <a:pt x="0" y="4337"/>
                    </a:lnTo>
                    <a:cubicBezTo>
                      <a:pt x="0" y="4537"/>
                      <a:pt x="167" y="4671"/>
                      <a:pt x="334" y="4671"/>
                    </a:cubicBezTo>
                    <a:cubicBezTo>
                      <a:pt x="501" y="4671"/>
                      <a:pt x="668" y="4537"/>
                      <a:pt x="668" y="4337"/>
                    </a:cubicBezTo>
                    <a:lnTo>
                      <a:pt x="668" y="334"/>
                    </a:lnTo>
                    <a:cubicBezTo>
                      <a:pt x="668" y="134"/>
                      <a:pt x="568"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1"/>
              <p:cNvSpPr/>
              <p:nvPr/>
            </p:nvSpPr>
            <p:spPr>
              <a:xfrm>
                <a:off x="1852468" y="1836824"/>
                <a:ext cx="100275" cy="14362"/>
              </a:xfrm>
              <a:custGeom>
                <a:avLst/>
                <a:gdLst/>
                <a:ahLst/>
                <a:cxnLst/>
                <a:rect l="l" t="t" r="r" b="b"/>
                <a:pathLst>
                  <a:path w="4671" h="669" extrusionOk="0">
                    <a:moveTo>
                      <a:pt x="334" y="1"/>
                    </a:moveTo>
                    <a:cubicBezTo>
                      <a:pt x="133" y="1"/>
                      <a:pt x="0" y="168"/>
                      <a:pt x="0" y="335"/>
                    </a:cubicBezTo>
                    <a:cubicBezTo>
                      <a:pt x="0" y="535"/>
                      <a:pt x="167" y="668"/>
                      <a:pt x="334" y="668"/>
                    </a:cubicBezTo>
                    <a:lnTo>
                      <a:pt x="4336" y="668"/>
                    </a:lnTo>
                    <a:cubicBezTo>
                      <a:pt x="4503" y="668"/>
                      <a:pt x="4670" y="535"/>
                      <a:pt x="4670" y="335"/>
                    </a:cubicBezTo>
                    <a:cubicBezTo>
                      <a:pt x="4670" y="134"/>
                      <a:pt x="4503" y="1"/>
                      <a:pt x="43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51"/>
            <p:cNvGrpSpPr/>
            <p:nvPr/>
          </p:nvGrpSpPr>
          <p:grpSpPr>
            <a:xfrm>
              <a:off x="1675592" y="1023041"/>
              <a:ext cx="291492" cy="289222"/>
              <a:chOff x="1967034" y="732675"/>
              <a:chExt cx="186209" cy="184771"/>
            </a:xfrm>
          </p:grpSpPr>
          <p:sp>
            <p:nvSpPr>
              <p:cNvPr id="1173" name="Google Shape;1173;p51"/>
              <p:cNvSpPr/>
              <p:nvPr/>
            </p:nvSpPr>
            <p:spPr>
              <a:xfrm>
                <a:off x="2052964" y="732675"/>
                <a:ext cx="14340" cy="184771"/>
              </a:xfrm>
              <a:custGeom>
                <a:avLst/>
                <a:gdLst/>
                <a:ahLst/>
                <a:cxnLst/>
                <a:rect l="l" t="t" r="r" b="b"/>
                <a:pathLst>
                  <a:path w="668" h="8607" extrusionOk="0">
                    <a:moveTo>
                      <a:pt x="334" y="0"/>
                    </a:moveTo>
                    <a:cubicBezTo>
                      <a:pt x="133" y="0"/>
                      <a:pt x="0" y="167"/>
                      <a:pt x="0" y="334"/>
                    </a:cubicBezTo>
                    <a:lnTo>
                      <a:pt x="0" y="8273"/>
                    </a:lnTo>
                    <a:cubicBezTo>
                      <a:pt x="0" y="8506"/>
                      <a:pt x="167" y="8606"/>
                      <a:pt x="334" y="8606"/>
                    </a:cubicBezTo>
                    <a:cubicBezTo>
                      <a:pt x="500" y="8606"/>
                      <a:pt x="667" y="8506"/>
                      <a:pt x="667" y="8339"/>
                    </a:cubicBezTo>
                    <a:lnTo>
                      <a:pt x="667" y="334"/>
                    </a:lnTo>
                    <a:cubicBezTo>
                      <a:pt x="667" y="100"/>
                      <a:pt x="500" y="0"/>
                      <a:pt x="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1"/>
              <p:cNvSpPr/>
              <p:nvPr/>
            </p:nvSpPr>
            <p:spPr>
              <a:xfrm>
                <a:off x="1967034" y="817167"/>
                <a:ext cx="186209" cy="14340"/>
              </a:xfrm>
              <a:custGeom>
                <a:avLst/>
                <a:gdLst/>
                <a:ahLst/>
                <a:cxnLst/>
                <a:rect l="l" t="t" r="r" b="b"/>
                <a:pathLst>
                  <a:path w="8674" h="668" extrusionOk="0">
                    <a:moveTo>
                      <a:pt x="334" y="0"/>
                    </a:moveTo>
                    <a:cubicBezTo>
                      <a:pt x="134" y="0"/>
                      <a:pt x="0" y="134"/>
                      <a:pt x="0" y="334"/>
                    </a:cubicBezTo>
                    <a:cubicBezTo>
                      <a:pt x="0" y="567"/>
                      <a:pt x="167" y="667"/>
                      <a:pt x="334" y="667"/>
                    </a:cubicBezTo>
                    <a:lnTo>
                      <a:pt x="8339" y="667"/>
                    </a:lnTo>
                    <a:cubicBezTo>
                      <a:pt x="8506" y="667"/>
                      <a:pt x="8673" y="567"/>
                      <a:pt x="8673" y="334"/>
                    </a:cubicBezTo>
                    <a:cubicBezTo>
                      <a:pt x="8673" y="134"/>
                      <a:pt x="8506" y="0"/>
                      <a:pt x="83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51"/>
            <p:cNvGrpSpPr/>
            <p:nvPr/>
          </p:nvGrpSpPr>
          <p:grpSpPr>
            <a:xfrm>
              <a:off x="3518992" y="993983"/>
              <a:ext cx="114868" cy="114888"/>
              <a:chOff x="981426" y="1951871"/>
              <a:chExt cx="118604" cy="118625"/>
            </a:xfrm>
          </p:grpSpPr>
          <p:sp>
            <p:nvSpPr>
              <p:cNvPr id="1176" name="Google Shape;1176;p51"/>
              <p:cNvSpPr/>
              <p:nvPr/>
            </p:nvSpPr>
            <p:spPr>
              <a:xfrm>
                <a:off x="1033144" y="1951871"/>
                <a:ext cx="15172" cy="118625"/>
              </a:xfrm>
              <a:custGeom>
                <a:avLst/>
                <a:gdLst/>
                <a:ahLst/>
                <a:cxnLst/>
                <a:rect l="l" t="t" r="r" b="b"/>
                <a:pathLst>
                  <a:path w="734" h="5739" extrusionOk="0">
                    <a:moveTo>
                      <a:pt x="367" y="1"/>
                    </a:moveTo>
                    <a:cubicBezTo>
                      <a:pt x="167" y="1"/>
                      <a:pt x="0" y="167"/>
                      <a:pt x="0" y="401"/>
                    </a:cubicBezTo>
                    <a:lnTo>
                      <a:pt x="0" y="5338"/>
                    </a:lnTo>
                    <a:cubicBezTo>
                      <a:pt x="0" y="5571"/>
                      <a:pt x="167" y="5738"/>
                      <a:pt x="367" y="5738"/>
                    </a:cubicBezTo>
                    <a:cubicBezTo>
                      <a:pt x="567" y="5738"/>
                      <a:pt x="734" y="5505"/>
                      <a:pt x="734" y="5338"/>
                    </a:cubicBezTo>
                    <a:lnTo>
                      <a:pt x="734" y="401"/>
                    </a:lnTo>
                    <a:cubicBezTo>
                      <a:pt x="734" y="167"/>
                      <a:pt x="567" y="1"/>
                      <a:pt x="3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1"/>
              <p:cNvSpPr/>
              <p:nvPr/>
            </p:nvSpPr>
            <p:spPr>
              <a:xfrm>
                <a:off x="981426" y="2002907"/>
                <a:ext cx="118604" cy="15875"/>
              </a:xfrm>
              <a:custGeom>
                <a:avLst/>
                <a:gdLst/>
                <a:ahLst/>
                <a:cxnLst/>
                <a:rect l="l" t="t" r="r" b="b"/>
                <a:pathLst>
                  <a:path w="5738" h="768" extrusionOk="0">
                    <a:moveTo>
                      <a:pt x="367" y="0"/>
                    </a:moveTo>
                    <a:cubicBezTo>
                      <a:pt x="167" y="0"/>
                      <a:pt x="0" y="167"/>
                      <a:pt x="0" y="367"/>
                    </a:cubicBezTo>
                    <a:cubicBezTo>
                      <a:pt x="0" y="601"/>
                      <a:pt x="167" y="767"/>
                      <a:pt x="367" y="767"/>
                    </a:cubicBezTo>
                    <a:lnTo>
                      <a:pt x="5337" y="767"/>
                    </a:lnTo>
                    <a:cubicBezTo>
                      <a:pt x="5571" y="767"/>
                      <a:pt x="5738" y="601"/>
                      <a:pt x="5704" y="367"/>
                    </a:cubicBezTo>
                    <a:cubicBezTo>
                      <a:pt x="5704" y="167"/>
                      <a:pt x="5538" y="0"/>
                      <a:pt x="53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51"/>
            <p:cNvGrpSpPr/>
            <p:nvPr/>
          </p:nvGrpSpPr>
          <p:grpSpPr>
            <a:xfrm>
              <a:off x="3709291" y="3792229"/>
              <a:ext cx="213702" cy="213702"/>
              <a:chOff x="2485945" y="2065643"/>
              <a:chExt cx="220652" cy="220652"/>
            </a:xfrm>
          </p:grpSpPr>
          <p:sp>
            <p:nvSpPr>
              <p:cNvPr id="1179" name="Google Shape;1179;p51"/>
              <p:cNvSpPr/>
              <p:nvPr/>
            </p:nvSpPr>
            <p:spPr>
              <a:xfrm>
                <a:off x="2588678" y="2065643"/>
                <a:ext cx="15875" cy="220652"/>
              </a:xfrm>
              <a:custGeom>
                <a:avLst/>
                <a:gdLst/>
                <a:ahLst/>
                <a:cxnLst/>
                <a:rect l="l" t="t" r="r" b="b"/>
                <a:pathLst>
                  <a:path w="768" h="10675" extrusionOk="0">
                    <a:moveTo>
                      <a:pt x="368" y="1"/>
                    </a:moveTo>
                    <a:cubicBezTo>
                      <a:pt x="168" y="1"/>
                      <a:pt x="1" y="167"/>
                      <a:pt x="1" y="401"/>
                    </a:cubicBezTo>
                    <a:lnTo>
                      <a:pt x="1" y="10308"/>
                    </a:lnTo>
                    <a:cubicBezTo>
                      <a:pt x="1" y="10508"/>
                      <a:pt x="168" y="10675"/>
                      <a:pt x="368" y="10675"/>
                    </a:cubicBezTo>
                    <a:cubicBezTo>
                      <a:pt x="601" y="10675"/>
                      <a:pt x="768" y="10475"/>
                      <a:pt x="768" y="10275"/>
                    </a:cubicBezTo>
                    <a:lnTo>
                      <a:pt x="768" y="401"/>
                    </a:lnTo>
                    <a:cubicBezTo>
                      <a:pt x="768" y="167"/>
                      <a:pt x="601" y="1"/>
                      <a:pt x="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1"/>
              <p:cNvSpPr/>
              <p:nvPr/>
            </p:nvSpPr>
            <p:spPr>
              <a:xfrm>
                <a:off x="2485945" y="2168376"/>
                <a:ext cx="220652" cy="15895"/>
              </a:xfrm>
              <a:custGeom>
                <a:avLst/>
                <a:gdLst/>
                <a:ahLst/>
                <a:cxnLst/>
                <a:rect l="l" t="t" r="r" b="b"/>
                <a:pathLst>
                  <a:path w="10675" h="769" extrusionOk="0">
                    <a:moveTo>
                      <a:pt x="401" y="1"/>
                    </a:moveTo>
                    <a:cubicBezTo>
                      <a:pt x="167" y="1"/>
                      <a:pt x="1" y="168"/>
                      <a:pt x="1" y="368"/>
                    </a:cubicBezTo>
                    <a:cubicBezTo>
                      <a:pt x="1" y="601"/>
                      <a:pt x="167" y="768"/>
                      <a:pt x="401" y="768"/>
                    </a:cubicBezTo>
                    <a:lnTo>
                      <a:pt x="10275" y="768"/>
                    </a:lnTo>
                    <a:cubicBezTo>
                      <a:pt x="10508" y="768"/>
                      <a:pt x="10675" y="601"/>
                      <a:pt x="10641" y="368"/>
                    </a:cubicBezTo>
                    <a:cubicBezTo>
                      <a:pt x="10641" y="168"/>
                      <a:pt x="10475"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51"/>
            <p:cNvSpPr/>
            <p:nvPr/>
          </p:nvSpPr>
          <p:spPr>
            <a:xfrm>
              <a:off x="1045661" y="3714599"/>
              <a:ext cx="260460" cy="234434"/>
            </a:xfrm>
            <a:custGeom>
              <a:avLst/>
              <a:gdLst/>
              <a:ahLst/>
              <a:cxnLst/>
              <a:rect l="l" t="t" r="r" b="b"/>
              <a:pathLst>
                <a:path w="13010" h="11710" extrusionOk="0">
                  <a:moveTo>
                    <a:pt x="9140" y="735"/>
                  </a:moveTo>
                  <a:cubicBezTo>
                    <a:pt x="10808" y="735"/>
                    <a:pt x="12143" y="2102"/>
                    <a:pt x="12143" y="3737"/>
                  </a:cubicBezTo>
                  <a:cubicBezTo>
                    <a:pt x="12143" y="4538"/>
                    <a:pt x="11842" y="5238"/>
                    <a:pt x="11342" y="5772"/>
                  </a:cubicBezTo>
                  <a:lnTo>
                    <a:pt x="6472" y="10609"/>
                  </a:lnTo>
                  <a:lnTo>
                    <a:pt x="1768" y="5939"/>
                  </a:lnTo>
                  <a:lnTo>
                    <a:pt x="1602" y="5805"/>
                  </a:lnTo>
                  <a:cubicBezTo>
                    <a:pt x="1101" y="5238"/>
                    <a:pt x="801" y="4504"/>
                    <a:pt x="801" y="3737"/>
                  </a:cubicBezTo>
                  <a:cubicBezTo>
                    <a:pt x="801" y="2069"/>
                    <a:pt x="2135" y="735"/>
                    <a:pt x="3803" y="735"/>
                  </a:cubicBezTo>
                  <a:cubicBezTo>
                    <a:pt x="4771" y="735"/>
                    <a:pt x="5638" y="1168"/>
                    <a:pt x="6105" y="1936"/>
                  </a:cubicBezTo>
                  <a:lnTo>
                    <a:pt x="6438" y="2369"/>
                  </a:lnTo>
                  <a:lnTo>
                    <a:pt x="6772" y="1936"/>
                  </a:lnTo>
                  <a:cubicBezTo>
                    <a:pt x="7306" y="1168"/>
                    <a:pt x="8173" y="735"/>
                    <a:pt x="9140" y="735"/>
                  </a:cubicBezTo>
                  <a:close/>
                  <a:moveTo>
                    <a:pt x="3803" y="1"/>
                  </a:moveTo>
                  <a:cubicBezTo>
                    <a:pt x="1735" y="1"/>
                    <a:pt x="0" y="1669"/>
                    <a:pt x="0" y="3737"/>
                  </a:cubicBezTo>
                  <a:cubicBezTo>
                    <a:pt x="0" y="4704"/>
                    <a:pt x="367" y="5638"/>
                    <a:pt x="1035" y="6339"/>
                  </a:cubicBezTo>
                  <a:lnTo>
                    <a:pt x="6505" y="11709"/>
                  </a:lnTo>
                  <a:lnTo>
                    <a:pt x="11809" y="6539"/>
                  </a:lnTo>
                  <a:lnTo>
                    <a:pt x="12009" y="6339"/>
                  </a:lnTo>
                  <a:cubicBezTo>
                    <a:pt x="12643" y="5638"/>
                    <a:pt x="13010" y="4704"/>
                    <a:pt x="13010" y="3737"/>
                  </a:cubicBezTo>
                  <a:cubicBezTo>
                    <a:pt x="13010" y="1702"/>
                    <a:pt x="11309" y="1"/>
                    <a:pt x="9240" y="1"/>
                  </a:cubicBezTo>
                  <a:cubicBezTo>
                    <a:pt x="8173" y="1"/>
                    <a:pt x="7239" y="401"/>
                    <a:pt x="6505" y="1135"/>
                  </a:cubicBezTo>
                  <a:cubicBezTo>
                    <a:pt x="5805" y="401"/>
                    <a:pt x="4837" y="1"/>
                    <a:pt x="38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51"/>
          <p:cNvGrpSpPr/>
          <p:nvPr/>
        </p:nvGrpSpPr>
        <p:grpSpPr>
          <a:xfrm>
            <a:off x="2840803" y="5746120"/>
            <a:ext cx="101493" cy="100059"/>
            <a:chOff x="2938383" y="4189381"/>
            <a:chExt cx="104794" cy="103313"/>
          </a:xfrm>
        </p:grpSpPr>
        <p:sp>
          <p:nvSpPr>
            <p:cNvPr id="1183" name="Google Shape;1183;p51"/>
            <p:cNvSpPr/>
            <p:nvPr/>
          </p:nvSpPr>
          <p:spPr>
            <a:xfrm>
              <a:off x="2983298" y="4189381"/>
              <a:ext cx="14987" cy="103313"/>
            </a:xfrm>
            <a:custGeom>
              <a:avLst/>
              <a:gdLst/>
              <a:ahLst/>
              <a:cxnLst/>
              <a:rect l="l" t="t" r="r" b="b"/>
              <a:pathLst>
                <a:path w="668" h="4605" extrusionOk="0">
                  <a:moveTo>
                    <a:pt x="334" y="1"/>
                  </a:moveTo>
                  <a:cubicBezTo>
                    <a:pt x="134" y="1"/>
                    <a:pt x="0" y="168"/>
                    <a:pt x="0" y="334"/>
                  </a:cubicBezTo>
                  <a:lnTo>
                    <a:pt x="0" y="4271"/>
                  </a:lnTo>
                  <a:cubicBezTo>
                    <a:pt x="0" y="4504"/>
                    <a:pt x="167" y="4604"/>
                    <a:pt x="334" y="4604"/>
                  </a:cubicBezTo>
                  <a:cubicBezTo>
                    <a:pt x="500" y="4604"/>
                    <a:pt x="634" y="4504"/>
                    <a:pt x="667" y="4337"/>
                  </a:cubicBezTo>
                  <a:lnTo>
                    <a:pt x="667" y="334"/>
                  </a:lnTo>
                  <a:cubicBezTo>
                    <a:pt x="667" y="101"/>
                    <a:pt x="534"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1"/>
            <p:cNvSpPr/>
            <p:nvPr/>
          </p:nvSpPr>
          <p:spPr>
            <a:xfrm>
              <a:off x="2938383" y="4232792"/>
              <a:ext cx="104794" cy="14987"/>
            </a:xfrm>
            <a:custGeom>
              <a:avLst/>
              <a:gdLst/>
              <a:ahLst/>
              <a:cxnLst/>
              <a:rect l="l" t="t" r="r" b="b"/>
              <a:pathLst>
                <a:path w="4671" h="668" extrusionOk="0">
                  <a:moveTo>
                    <a:pt x="334" y="1"/>
                  </a:moveTo>
                  <a:cubicBezTo>
                    <a:pt x="134" y="1"/>
                    <a:pt x="1" y="167"/>
                    <a:pt x="1" y="334"/>
                  </a:cubicBezTo>
                  <a:cubicBezTo>
                    <a:pt x="1" y="568"/>
                    <a:pt x="167" y="668"/>
                    <a:pt x="334" y="668"/>
                  </a:cubicBezTo>
                  <a:lnTo>
                    <a:pt x="4337" y="668"/>
                  </a:lnTo>
                  <a:cubicBezTo>
                    <a:pt x="4504" y="668"/>
                    <a:pt x="4637" y="568"/>
                    <a:pt x="4671" y="334"/>
                  </a:cubicBezTo>
                  <a:cubicBezTo>
                    <a:pt x="4671" y="134"/>
                    <a:pt x="4504" y="1"/>
                    <a:pt x="43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 name="Google Shape;1185;p51"/>
          <p:cNvSpPr txBox="1">
            <a:spLocks noGrp="1"/>
          </p:cNvSpPr>
          <p:nvPr>
            <p:ph type="subTitle" idx="2"/>
          </p:nvPr>
        </p:nvSpPr>
        <p:spPr>
          <a:xfrm>
            <a:off x="1030500" y="83000"/>
            <a:ext cx="3457800" cy="225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a:t>WEB DESIGN MK PLAN FOR A HEALTH CARE CENTER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sp>
        <p:nvSpPr>
          <p:cNvPr id="1190" name="Google Shape;1190;p52"/>
          <p:cNvSpPr txBox="1">
            <a:spLocks noGrp="1"/>
          </p:cNvSpPr>
          <p:nvPr>
            <p:ph type="title"/>
          </p:nvPr>
        </p:nvSpPr>
        <p:spPr>
          <a:xfrm>
            <a:off x="932482" y="1244350"/>
            <a:ext cx="3156300" cy="60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$20,000</a:t>
            </a:r>
            <a:endParaRPr/>
          </a:p>
        </p:txBody>
      </p:sp>
      <p:sp>
        <p:nvSpPr>
          <p:cNvPr id="1191" name="Google Shape;1191;p52"/>
          <p:cNvSpPr txBox="1">
            <a:spLocks noGrp="1"/>
          </p:cNvSpPr>
          <p:nvPr>
            <p:ph type="subTitle" idx="1"/>
          </p:nvPr>
        </p:nvSpPr>
        <p:spPr>
          <a:xfrm>
            <a:off x="932482" y="1850650"/>
            <a:ext cx="3156300" cy="2595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Venus has a beautiful name</a:t>
            </a:r>
            <a:endParaRPr/>
          </a:p>
        </p:txBody>
      </p:sp>
      <p:sp>
        <p:nvSpPr>
          <p:cNvPr id="1192" name="Google Shape;1192;p52"/>
          <p:cNvSpPr txBox="1">
            <a:spLocks noGrp="1"/>
          </p:cNvSpPr>
          <p:nvPr>
            <p:ph type="title" idx="2"/>
          </p:nvPr>
        </p:nvSpPr>
        <p:spPr>
          <a:xfrm>
            <a:off x="932482" y="2376400"/>
            <a:ext cx="3156300" cy="60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$5,000</a:t>
            </a:r>
            <a:endParaRPr/>
          </a:p>
        </p:txBody>
      </p:sp>
      <p:sp>
        <p:nvSpPr>
          <p:cNvPr id="1193" name="Google Shape;1193;p52"/>
          <p:cNvSpPr txBox="1">
            <a:spLocks noGrp="1"/>
          </p:cNvSpPr>
          <p:nvPr>
            <p:ph type="subTitle" idx="3"/>
          </p:nvPr>
        </p:nvSpPr>
        <p:spPr>
          <a:xfrm>
            <a:off x="932482" y="2982700"/>
            <a:ext cx="3156300" cy="2595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Neptune is far away from us</a:t>
            </a:r>
            <a:endParaRPr/>
          </a:p>
        </p:txBody>
      </p:sp>
      <p:sp>
        <p:nvSpPr>
          <p:cNvPr id="1194" name="Google Shape;1194;p52"/>
          <p:cNvSpPr txBox="1">
            <a:spLocks noGrp="1"/>
          </p:cNvSpPr>
          <p:nvPr>
            <p:ph type="title" idx="4"/>
          </p:nvPr>
        </p:nvSpPr>
        <p:spPr>
          <a:xfrm>
            <a:off x="932482" y="3508450"/>
            <a:ext cx="3156300" cy="60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$100,000</a:t>
            </a:r>
            <a:endParaRPr/>
          </a:p>
        </p:txBody>
      </p:sp>
      <p:sp>
        <p:nvSpPr>
          <p:cNvPr id="1195" name="Google Shape;1195;p52"/>
          <p:cNvSpPr txBox="1">
            <a:spLocks noGrp="1"/>
          </p:cNvSpPr>
          <p:nvPr>
            <p:ph type="subTitle" idx="5"/>
          </p:nvPr>
        </p:nvSpPr>
        <p:spPr>
          <a:xfrm>
            <a:off x="932482" y="4114750"/>
            <a:ext cx="3156300" cy="2595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Jupiter is the biggest planet</a:t>
            </a:r>
            <a:endParaRPr/>
          </a:p>
        </p:txBody>
      </p:sp>
      <p:pic>
        <p:nvPicPr>
          <p:cNvPr id="1196" name="Google Shape;1196;p52"/>
          <p:cNvPicPr preferRelativeResize="0"/>
          <p:nvPr/>
        </p:nvPicPr>
        <p:blipFill rotWithShape="1">
          <a:blip r:embed="rId3">
            <a:alphaModFix/>
          </a:blip>
          <a:srcRect l="29478" t="8196" r="13557" b="6333"/>
          <a:stretch/>
        </p:blipFill>
        <p:spPr>
          <a:xfrm>
            <a:off x="4421918" y="914500"/>
            <a:ext cx="3789600" cy="3789600"/>
          </a:xfrm>
          <a:prstGeom prst="ellipse">
            <a:avLst/>
          </a:prstGeom>
          <a:noFill/>
          <a:ln w="9525" cap="flat" cmpd="sng">
            <a:solidFill>
              <a:schemeClr val="accent1"/>
            </a:solidFill>
            <a:prstDash val="solid"/>
            <a:round/>
            <a:headEnd type="none" w="sm" len="sm"/>
            <a:tailEnd type="none" w="sm" len="sm"/>
          </a:ln>
        </p:spPr>
      </p:pic>
      <p:sp>
        <p:nvSpPr>
          <p:cNvPr id="1197" name="Google Shape;1197;p52"/>
          <p:cNvSpPr txBox="1">
            <a:spLocks noGrp="1"/>
          </p:cNvSpPr>
          <p:nvPr>
            <p:ph type="title" idx="6"/>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Budget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53"/>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Goals</a:t>
            </a:r>
            <a:endParaRPr/>
          </a:p>
        </p:txBody>
      </p:sp>
      <p:sp>
        <p:nvSpPr>
          <p:cNvPr id="1203" name="Google Shape;1203;p53"/>
          <p:cNvSpPr/>
          <p:nvPr/>
        </p:nvSpPr>
        <p:spPr>
          <a:xfrm>
            <a:off x="1436850" y="211142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3"/>
          <p:cNvSpPr/>
          <p:nvPr/>
        </p:nvSpPr>
        <p:spPr>
          <a:xfrm>
            <a:off x="3222749" y="211142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3"/>
          <p:cNvSpPr/>
          <p:nvPr/>
        </p:nvSpPr>
        <p:spPr>
          <a:xfrm>
            <a:off x="5008649" y="211142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3"/>
          <p:cNvSpPr/>
          <p:nvPr/>
        </p:nvSpPr>
        <p:spPr>
          <a:xfrm>
            <a:off x="6794550" y="211142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3"/>
          <p:cNvSpPr txBox="1"/>
          <p:nvPr/>
        </p:nvSpPr>
        <p:spPr>
          <a:xfrm>
            <a:off x="6438300" y="3836066"/>
            <a:ext cx="1625100" cy="475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Venus has a beautiful name</a:t>
            </a:r>
            <a:endParaRPr>
              <a:solidFill>
                <a:schemeClr val="dk1"/>
              </a:solidFill>
              <a:latin typeface="Raleway Medium"/>
              <a:ea typeface="Raleway Medium"/>
              <a:cs typeface="Raleway Medium"/>
              <a:sym typeface="Raleway Medium"/>
            </a:endParaRPr>
          </a:p>
        </p:txBody>
      </p:sp>
      <p:sp>
        <p:nvSpPr>
          <p:cNvPr id="1208" name="Google Shape;1208;p53"/>
          <p:cNvSpPr txBox="1"/>
          <p:nvPr/>
        </p:nvSpPr>
        <p:spPr>
          <a:xfrm>
            <a:off x="6438300" y="3470750"/>
            <a:ext cx="16251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Venus</a:t>
            </a:r>
            <a:endParaRPr sz="2000" b="1">
              <a:solidFill>
                <a:schemeClr val="accent2"/>
              </a:solidFill>
              <a:latin typeface="Viga"/>
              <a:ea typeface="Viga"/>
              <a:cs typeface="Viga"/>
              <a:sym typeface="Viga"/>
            </a:endParaRPr>
          </a:p>
        </p:txBody>
      </p:sp>
      <p:sp>
        <p:nvSpPr>
          <p:cNvPr id="1209" name="Google Shape;1209;p53"/>
          <p:cNvSpPr txBox="1"/>
          <p:nvPr/>
        </p:nvSpPr>
        <p:spPr>
          <a:xfrm>
            <a:off x="4652399" y="3836091"/>
            <a:ext cx="1625100" cy="475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Mars is actually a very cold place</a:t>
            </a:r>
            <a:endParaRPr>
              <a:solidFill>
                <a:schemeClr val="dk1"/>
              </a:solidFill>
              <a:latin typeface="Raleway Medium"/>
              <a:ea typeface="Raleway Medium"/>
              <a:cs typeface="Raleway Medium"/>
              <a:sym typeface="Raleway Medium"/>
            </a:endParaRPr>
          </a:p>
        </p:txBody>
      </p:sp>
      <p:sp>
        <p:nvSpPr>
          <p:cNvPr id="1210" name="Google Shape;1210;p53"/>
          <p:cNvSpPr txBox="1"/>
          <p:nvPr/>
        </p:nvSpPr>
        <p:spPr>
          <a:xfrm>
            <a:off x="4652399" y="3470775"/>
            <a:ext cx="16251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Mars</a:t>
            </a:r>
            <a:endParaRPr sz="2000" b="1">
              <a:solidFill>
                <a:schemeClr val="accent2"/>
              </a:solidFill>
              <a:latin typeface="Viga"/>
              <a:ea typeface="Viga"/>
              <a:cs typeface="Viga"/>
              <a:sym typeface="Viga"/>
            </a:endParaRPr>
          </a:p>
        </p:txBody>
      </p:sp>
      <p:sp>
        <p:nvSpPr>
          <p:cNvPr id="1211" name="Google Shape;1211;p53"/>
          <p:cNvSpPr txBox="1"/>
          <p:nvPr/>
        </p:nvSpPr>
        <p:spPr>
          <a:xfrm>
            <a:off x="1080600" y="3836091"/>
            <a:ext cx="1625100" cy="475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It’s the closest planet to Sun</a:t>
            </a:r>
            <a:endParaRPr>
              <a:solidFill>
                <a:schemeClr val="dk1"/>
              </a:solidFill>
              <a:latin typeface="Raleway Medium"/>
              <a:ea typeface="Raleway Medium"/>
              <a:cs typeface="Raleway Medium"/>
              <a:sym typeface="Raleway Medium"/>
            </a:endParaRPr>
          </a:p>
        </p:txBody>
      </p:sp>
      <p:sp>
        <p:nvSpPr>
          <p:cNvPr id="1212" name="Google Shape;1212;p53"/>
          <p:cNvSpPr txBox="1"/>
          <p:nvPr/>
        </p:nvSpPr>
        <p:spPr>
          <a:xfrm>
            <a:off x="1080600" y="3470775"/>
            <a:ext cx="16251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Mercury</a:t>
            </a:r>
            <a:endParaRPr sz="2000" b="1">
              <a:solidFill>
                <a:schemeClr val="accent2"/>
              </a:solidFill>
              <a:latin typeface="Viga"/>
              <a:ea typeface="Viga"/>
              <a:cs typeface="Viga"/>
              <a:sym typeface="Viga"/>
            </a:endParaRPr>
          </a:p>
        </p:txBody>
      </p:sp>
      <p:sp>
        <p:nvSpPr>
          <p:cNvPr id="1213" name="Google Shape;1213;p53"/>
          <p:cNvSpPr txBox="1"/>
          <p:nvPr/>
        </p:nvSpPr>
        <p:spPr>
          <a:xfrm>
            <a:off x="2866499" y="3836066"/>
            <a:ext cx="1625100" cy="4752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It’s the farthest planet from Sun</a:t>
            </a:r>
            <a:endParaRPr>
              <a:solidFill>
                <a:schemeClr val="dk1"/>
              </a:solidFill>
              <a:latin typeface="Raleway Medium"/>
              <a:ea typeface="Raleway Medium"/>
              <a:cs typeface="Raleway Medium"/>
              <a:sym typeface="Raleway Medium"/>
            </a:endParaRPr>
          </a:p>
        </p:txBody>
      </p:sp>
      <p:sp>
        <p:nvSpPr>
          <p:cNvPr id="1214" name="Google Shape;1214;p53"/>
          <p:cNvSpPr txBox="1"/>
          <p:nvPr/>
        </p:nvSpPr>
        <p:spPr>
          <a:xfrm>
            <a:off x="2866499" y="3470750"/>
            <a:ext cx="16251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Neptune</a:t>
            </a:r>
            <a:endParaRPr sz="2000" b="1">
              <a:solidFill>
                <a:schemeClr val="accent2"/>
              </a:solidFill>
              <a:latin typeface="Viga"/>
              <a:ea typeface="Viga"/>
              <a:cs typeface="Viga"/>
              <a:sym typeface="Viga"/>
            </a:endParaRPr>
          </a:p>
        </p:txBody>
      </p:sp>
      <p:cxnSp>
        <p:nvCxnSpPr>
          <p:cNvPr id="1215" name="Google Shape;1215;p53"/>
          <p:cNvCxnSpPr>
            <a:stCxn id="1203" idx="6"/>
            <a:endCxn id="1204" idx="2"/>
          </p:cNvCxnSpPr>
          <p:nvPr/>
        </p:nvCxnSpPr>
        <p:spPr>
          <a:xfrm>
            <a:off x="2349450" y="2567725"/>
            <a:ext cx="873300" cy="0"/>
          </a:xfrm>
          <a:prstGeom prst="straightConnector1">
            <a:avLst/>
          </a:prstGeom>
          <a:noFill/>
          <a:ln w="9525" cap="flat" cmpd="sng">
            <a:solidFill>
              <a:schemeClr val="accent1"/>
            </a:solidFill>
            <a:prstDash val="solid"/>
            <a:round/>
            <a:headEnd type="none" w="med" len="med"/>
            <a:tailEnd type="none" w="med" len="med"/>
          </a:ln>
        </p:spPr>
      </p:cxnSp>
      <p:cxnSp>
        <p:nvCxnSpPr>
          <p:cNvPr id="1216" name="Google Shape;1216;p53"/>
          <p:cNvCxnSpPr>
            <a:stCxn id="1204" idx="6"/>
            <a:endCxn id="1205" idx="2"/>
          </p:cNvCxnSpPr>
          <p:nvPr/>
        </p:nvCxnSpPr>
        <p:spPr>
          <a:xfrm>
            <a:off x="4135349" y="2567725"/>
            <a:ext cx="873300" cy="0"/>
          </a:xfrm>
          <a:prstGeom prst="straightConnector1">
            <a:avLst/>
          </a:prstGeom>
          <a:noFill/>
          <a:ln w="9525" cap="flat" cmpd="sng">
            <a:solidFill>
              <a:schemeClr val="accent1"/>
            </a:solidFill>
            <a:prstDash val="solid"/>
            <a:round/>
            <a:headEnd type="none" w="med" len="med"/>
            <a:tailEnd type="none" w="med" len="med"/>
          </a:ln>
        </p:spPr>
      </p:cxnSp>
      <p:cxnSp>
        <p:nvCxnSpPr>
          <p:cNvPr id="1217" name="Google Shape;1217;p53"/>
          <p:cNvCxnSpPr>
            <a:stCxn id="1205" idx="6"/>
            <a:endCxn id="1206" idx="2"/>
          </p:cNvCxnSpPr>
          <p:nvPr/>
        </p:nvCxnSpPr>
        <p:spPr>
          <a:xfrm>
            <a:off x="5921249" y="2567725"/>
            <a:ext cx="873300" cy="0"/>
          </a:xfrm>
          <a:prstGeom prst="straightConnector1">
            <a:avLst/>
          </a:prstGeom>
          <a:noFill/>
          <a:ln w="9525" cap="flat" cmpd="sng">
            <a:solidFill>
              <a:schemeClr val="accent1"/>
            </a:solidFill>
            <a:prstDash val="solid"/>
            <a:round/>
            <a:headEnd type="none" w="med" len="med"/>
            <a:tailEnd type="none" w="med" len="med"/>
          </a:ln>
        </p:spPr>
      </p:cxnSp>
      <p:cxnSp>
        <p:nvCxnSpPr>
          <p:cNvPr id="1218" name="Google Shape;1218;p53"/>
          <p:cNvCxnSpPr>
            <a:stCxn id="1203" idx="4"/>
            <a:endCxn id="1212" idx="0"/>
          </p:cNvCxnSpPr>
          <p:nvPr/>
        </p:nvCxnSpPr>
        <p:spPr>
          <a:xfrm>
            <a:off x="1893150" y="3024025"/>
            <a:ext cx="0" cy="446700"/>
          </a:xfrm>
          <a:prstGeom prst="straightConnector1">
            <a:avLst/>
          </a:prstGeom>
          <a:noFill/>
          <a:ln w="9525" cap="flat" cmpd="sng">
            <a:solidFill>
              <a:schemeClr val="accent1"/>
            </a:solidFill>
            <a:prstDash val="solid"/>
            <a:round/>
            <a:headEnd type="none" w="med" len="med"/>
            <a:tailEnd type="none" w="med" len="med"/>
          </a:ln>
        </p:spPr>
      </p:cxnSp>
      <p:cxnSp>
        <p:nvCxnSpPr>
          <p:cNvPr id="1219" name="Google Shape;1219;p53"/>
          <p:cNvCxnSpPr>
            <a:stCxn id="1204" idx="4"/>
            <a:endCxn id="1214" idx="0"/>
          </p:cNvCxnSpPr>
          <p:nvPr/>
        </p:nvCxnSpPr>
        <p:spPr>
          <a:xfrm>
            <a:off x="3679049" y="3024025"/>
            <a:ext cx="0" cy="446700"/>
          </a:xfrm>
          <a:prstGeom prst="straightConnector1">
            <a:avLst/>
          </a:prstGeom>
          <a:noFill/>
          <a:ln w="9525" cap="flat" cmpd="sng">
            <a:solidFill>
              <a:schemeClr val="accent1"/>
            </a:solidFill>
            <a:prstDash val="solid"/>
            <a:round/>
            <a:headEnd type="none" w="med" len="med"/>
            <a:tailEnd type="none" w="med" len="med"/>
          </a:ln>
        </p:spPr>
      </p:cxnSp>
      <p:cxnSp>
        <p:nvCxnSpPr>
          <p:cNvPr id="1220" name="Google Shape;1220;p53"/>
          <p:cNvCxnSpPr>
            <a:stCxn id="1205" idx="4"/>
            <a:endCxn id="1210" idx="0"/>
          </p:cNvCxnSpPr>
          <p:nvPr/>
        </p:nvCxnSpPr>
        <p:spPr>
          <a:xfrm>
            <a:off x="5464949" y="3024025"/>
            <a:ext cx="0" cy="446700"/>
          </a:xfrm>
          <a:prstGeom prst="straightConnector1">
            <a:avLst/>
          </a:prstGeom>
          <a:noFill/>
          <a:ln w="9525" cap="flat" cmpd="sng">
            <a:solidFill>
              <a:schemeClr val="accent1"/>
            </a:solidFill>
            <a:prstDash val="solid"/>
            <a:round/>
            <a:headEnd type="none" w="med" len="med"/>
            <a:tailEnd type="none" w="med" len="med"/>
          </a:ln>
        </p:spPr>
      </p:cxnSp>
      <p:cxnSp>
        <p:nvCxnSpPr>
          <p:cNvPr id="1221" name="Google Shape;1221;p53"/>
          <p:cNvCxnSpPr>
            <a:stCxn id="1206" idx="4"/>
            <a:endCxn id="1208" idx="0"/>
          </p:cNvCxnSpPr>
          <p:nvPr/>
        </p:nvCxnSpPr>
        <p:spPr>
          <a:xfrm>
            <a:off x="7250850" y="3024025"/>
            <a:ext cx="0" cy="446700"/>
          </a:xfrm>
          <a:prstGeom prst="straightConnector1">
            <a:avLst/>
          </a:prstGeom>
          <a:noFill/>
          <a:ln w="9525" cap="flat" cmpd="sng">
            <a:solidFill>
              <a:schemeClr val="accent1"/>
            </a:solidFill>
            <a:prstDash val="solid"/>
            <a:round/>
            <a:headEnd type="none" w="med" len="med"/>
            <a:tailEnd type="none" w="med" len="med"/>
          </a:ln>
        </p:spPr>
      </p:cxnSp>
      <p:sp>
        <p:nvSpPr>
          <p:cNvPr id="1222" name="Google Shape;1222;p53"/>
          <p:cNvSpPr txBox="1"/>
          <p:nvPr/>
        </p:nvSpPr>
        <p:spPr>
          <a:xfrm>
            <a:off x="1262700" y="1340688"/>
            <a:ext cx="12609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2022</a:t>
            </a:r>
            <a:endParaRPr sz="2000" b="1">
              <a:solidFill>
                <a:schemeClr val="accent2"/>
              </a:solidFill>
              <a:latin typeface="Viga"/>
              <a:ea typeface="Viga"/>
              <a:cs typeface="Viga"/>
              <a:sym typeface="Viga"/>
            </a:endParaRPr>
          </a:p>
        </p:txBody>
      </p:sp>
      <p:sp>
        <p:nvSpPr>
          <p:cNvPr id="1223" name="Google Shape;1223;p53"/>
          <p:cNvSpPr txBox="1"/>
          <p:nvPr/>
        </p:nvSpPr>
        <p:spPr>
          <a:xfrm>
            <a:off x="3048599" y="1340675"/>
            <a:ext cx="12609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2024</a:t>
            </a:r>
            <a:endParaRPr sz="2000" b="1">
              <a:solidFill>
                <a:schemeClr val="accent2"/>
              </a:solidFill>
              <a:latin typeface="Viga"/>
              <a:ea typeface="Viga"/>
              <a:cs typeface="Viga"/>
              <a:sym typeface="Viga"/>
            </a:endParaRPr>
          </a:p>
        </p:txBody>
      </p:sp>
      <p:sp>
        <p:nvSpPr>
          <p:cNvPr id="1224" name="Google Shape;1224;p53"/>
          <p:cNvSpPr txBox="1"/>
          <p:nvPr/>
        </p:nvSpPr>
        <p:spPr>
          <a:xfrm>
            <a:off x="4834499" y="1340712"/>
            <a:ext cx="12609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2026</a:t>
            </a:r>
            <a:endParaRPr sz="2000" b="1">
              <a:solidFill>
                <a:schemeClr val="accent2"/>
              </a:solidFill>
              <a:latin typeface="Viga"/>
              <a:ea typeface="Viga"/>
              <a:cs typeface="Viga"/>
              <a:sym typeface="Viga"/>
            </a:endParaRPr>
          </a:p>
        </p:txBody>
      </p:sp>
      <p:sp>
        <p:nvSpPr>
          <p:cNvPr id="1225" name="Google Shape;1225;p53"/>
          <p:cNvSpPr txBox="1"/>
          <p:nvPr/>
        </p:nvSpPr>
        <p:spPr>
          <a:xfrm>
            <a:off x="6620400" y="1340675"/>
            <a:ext cx="12609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2028</a:t>
            </a:r>
            <a:endParaRPr sz="2000" b="1">
              <a:solidFill>
                <a:schemeClr val="accent2"/>
              </a:solidFill>
              <a:latin typeface="Viga"/>
              <a:ea typeface="Viga"/>
              <a:cs typeface="Viga"/>
              <a:sym typeface="Viga"/>
            </a:endParaRPr>
          </a:p>
        </p:txBody>
      </p:sp>
      <p:cxnSp>
        <p:nvCxnSpPr>
          <p:cNvPr id="1226" name="Google Shape;1226;p53"/>
          <p:cNvCxnSpPr>
            <a:stCxn id="1222" idx="2"/>
            <a:endCxn id="1203" idx="0"/>
          </p:cNvCxnSpPr>
          <p:nvPr/>
        </p:nvCxnSpPr>
        <p:spPr>
          <a:xfrm>
            <a:off x="1893150" y="1664688"/>
            <a:ext cx="0" cy="446700"/>
          </a:xfrm>
          <a:prstGeom prst="straightConnector1">
            <a:avLst/>
          </a:prstGeom>
          <a:noFill/>
          <a:ln w="9525" cap="flat" cmpd="sng">
            <a:solidFill>
              <a:schemeClr val="accent1"/>
            </a:solidFill>
            <a:prstDash val="solid"/>
            <a:round/>
            <a:headEnd type="none" w="med" len="med"/>
            <a:tailEnd type="none" w="med" len="med"/>
          </a:ln>
        </p:spPr>
      </p:cxnSp>
      <p:cxnSp>
        <p:nvCxnSpPr>
          <p:cNvPr id="1227" name="Google Shape;1227;p53"/>
          <p:cNvCxnSpPr>
            <a:stCxn id="1223" idx="2"/>
            <a:endCxn id="1204" idx="0"/>
          </p:cNvCxnSpPr>
          <p:nvPr/>
        </p:nvCxnSpPr>
        <p:spPr>
          <a:xfrm>
            <a:off x="3679049" y="1664675"/>
            <a:ext cx="0" cy="446700"/>
          </a:xfrm>
          <a:prstGeom prst="straightConnector1">
            <a:avLst/>
          </a:prstGeom>
          <a:noFill/>
          <a:ln w="9525" cap="flat" cmpd="sng">
            <a:solidFill>
              <a:schemeClr val="accent1"/>
            </a:solidFill>
            <a:prstDash val="solid"/>
            <a:round/>
            <a:headEnd type="none" w="med" len="med"/>
            <a:tailEnd type="none" w="med" len="med"/>
          </a:ln>
        </p:spPr>
      </p:cxnSp>
      <p:cxnSp>
        <p:nvCxnSpPr>
          <p:cNvPr id="1228" name="Google Shape;1228;p53"/>
          <p:cNvCxnSpPr>
            <a:stCxn id="1224" idx="2"/>
            <a:endCxn id="1205" idx="0"/>
          </p:cNvCxnSpPr>
          <p:nvPr/>
        </p:nvCxnSpPr>
        <p:spPr>
          <a:xfrm>
            <a:off x="5464949" y="1664712"/>
            <a:ext cx="0" cy="446700"/>
          </a:xfrm>
          <a:prstGeom prst="straightConnector1">
            <a:avLst/>
          </a:prstGeom>
          <a:noFill/>
          <a:ln w="9525" cap="flat" cmpd="sng">
            <a:solidFill>
              <a:schemeClr val="accent1"/>
            </a:solidFill>
            <a:prstDash val="solid"/>
            <a:round/>
            <a:headEnd type="none" w="med" len="med"/>
            <a:tailEnd type="none" w="med" len="med"/>
          </a:ln>
        </p:spPr>
      </p:cxnSp>
      <p:cxnSp>
        <p:nvCxnSpPr>
          <p:cNvPr id="1229" name="Google Shape;1229;p53"/>
          <p:cNvCxnSpPr>
            <a:stCxn id="1225" idx="2"/>
            <a:endCxn id="1206" idx="0"/>
          </p:cNvCxnSpPr>
          <p:nvPr/>
        </p:nvCxnSpPr>
        <p:spPr>
          <a:xfrm>
            <a:off x="7250850" y="1664675"/>
            <a:ext cx="0" cy="446700"/>
          </a:xfrm>
          <a:prstGeom prst="straightConnector1">
            <a:avLst/>
          </a:prstGeom>
          <a:noFill/>
          <a:ln w="9525" cap="flat" cmpd="sng">
            <a:solidFill>
              <a:schemeClr val="accent1"/>
            </a:solidFill>
            <a:prstDash val="solid"/>
            <a:round/>
            <a:headEnd type="none" w="med" len="med"/>
            <a:tailEnd type="none" w="med" len="med"/>
          </a:ln>
        </p:spPr>
      </p:cxnSp>
      <p:grpSp>
        <p:nvGrpSpPr>
          <p:cNvPr id="1230" name="Google Shape;1230;p53"/>
          <p:cNvGrpSpPr/>
          <p:nvPr/>
        </p:nvGrpSpPr>
        <p:grpSpPr>
          <a:xfrm>
            <a:off x="1649812" y="2324513"/>
            <a:ext cx="486675" cy="486375"/>
            <a:chOff x="1841000" y="4166725"/>
            <a:chExt cx="486675" cy="486375"/>
          </a:xfrm>
        </p:grpSpPr>
        <p:sp>
          <p:nvSpPr>
            <p:cNvPr id="1231" name="Google Shape;1231;p53"/>
            <p:cNvSpPr/>
            <p:nvPr/>
          </p:nvSpPr>
          <p:spPr>
            <a:xfrm>
              <a:off x="1841000" y="4222975"/>
              <a:ext cx="486675" cy="430125"/>
            </a:xfrm>
            <a:custGeom>
              <a:avLst/>
              <a:gdLst/>
              <a:ahLst/>
              <a:cxnLst/>
              <a:rect l="l" t="t" r="r" b="b"/>
              <a:pathLst>
                <a:path w="19467" h="17205" extrusionOk="0">
                  <a:moveTo>
                    <a:pt x="17193" y="3465"/>
                  </a:moveTo>
                  <a:lnTo>
                    <a:pt x="17193" y="13764"/>
                  </a:lnTo>
                  <a:lnTo>
                    <a:pt x="2298" y="13764"/>
                  </a:lnTo>
                  <a:lnTo>
                    <a:pt x="2298" y="3465"/>
                  </a:lnTo>
                  <a:lnTo>
                    <a:pt x="3441" y="3465"/>
                  </a:lnTo>
                  <a:lnTo>
                    <a:pt x="3441" y="4025"/>
                  </a:lnTo>
                  <a:lnTo>
                    <a:pt x="5156" y="4025"/>
                  </a:lnTo>
                  <a:lnTo>
                    <a:pt x="5156" y="5180"/>
                  </a:lnTo>
                  <a:lnTo>
                    <a:pt x="3441" y="5180"/>
                  </a:lnTo>
                  <a:lnTo>
                    <a:pt x="3441" y="6323"/>
                  </a:lnTo>
                  <a:lnTo>
                    <a:pt x="5156" y="6323"/>
                  </a:lnTo>
                  <a:lnTo>
                    <a:pt x="5156" y="7466"/>
                  </a:lnTo>
                  <a:lnTo>
                    <a:pt x="3441" y="7466"/>
                  </a:lnTo>
                  <a:lnTo>
                    <a:pt x="3441" y="8609"/>
                  </a:lnTo>
                  <a:lnTo>
                    <a:pt x="5156" y="8609"/>
                  </a:lnTo>
                  <a:lnTo>
                    <a:pt x="5156" y="9763"/>
                  </a:lnTo>
                  <a:lnTo>
                    <a:pt x="3441" y="9763"/>
                  </a:lnTo>
                  <a:lnTo>
                    <a:pt x="3441" y="10323"/>
                  </a:lnTo>
                  <a:cubicBezTo>
                    <a:pt x="3501" y="11841"/>
                    <a:pt x="4617" y="12600"/>
                    <a:pt x="5733" y="12600"/>
                  </a:cubicBezTo>
                  <a:cubicBezTo>
                    <a:pt x="6849" y="12600"/>
                    <a:pt x="7965" y="11841"/>
                    <a:pt x="8025" y="10323"/>
                  </a:cubicBezTo>
                  <a:lnTo>
                    <a:pt x="8025" y="3465"/>
                  </a:lnTo>
                  <a:lnTo>
                    <a:pt x="11466" y="3465"/>
                  </a:lnTo>
                  <a:lnTo>
                    <a:pt x="11466" y="4025"/>
                  </a:lnTo>
                  <a:lnTo>
                    <a:pt x="13168" y="4025"/>
                  </a:lnTo>
                  <a:lnTo>
                    <a:pt x="13168" y="5180"/>
                  </a:lnTo>
                  <a:lnTo>
                    <a:pt x="11454" y="5180"/>
                  </a:lnTo>
                  <a:lnTo>
                    <a:pt x="11454" y="6323"/>
                  </a:lnTo>
                  <a:lnTo>
                    <a:pt x="13168" y="6323"/>
                  </a:lnTo>
                  <a:lnTo>
                    <a:pt x="13168" y="7466"/>
                  </a:lnTo>
                  <a:lnTo>
                    <a:pt x="11454" y="7466"/>
                  </a:lnTo>
                  <a:lnTo>
                    <a:pt x="11454" y="8609"/>
                  </a:lnTo>
                  <a:lnTo>
                    <a:pt x="13168" y="8609"/>
                  </a:lnTo>
                  <a:lnTo>
                    <a:pt x="13168" y="9763"/>
                  </a:lnTo>
                  <a:lnTo>
                    <a:pt x="11454" y="9763"/>
                  </a:lnTo>
                  <a:lnTo>
                    <a:pt x="11454" y="10323"/>
                  </a:lnTo>
                  <a:cubicBezTo>
                    <a:pt x="11519" y="11841"/>
                    <a:pt x="12636" y="12600"/>
                    <a:pt x="13750" y="12600"/>
                  </a:cubicBezTo>
                  <a:cubicBezTo>
                    <a:pt x="14865" y="12600"/>
                    <a:pt x="15978" y="11841"/>
                    <a:pt x="16038" y="10323"/>
                  </a:cubicBezTo>
                  <a:lnTo>
                    <a:pt x="16038" y="3465"/>
                  </a:lnTo>
                  <a:close/>
                  <a:moveTo>
                    <a:pt x="1143" y="0"/>
                  </a:moveTo>
                  <a:lnTo>
                    <a:pt x="1143" y="16050"/>
                  </a:lnTo>
                  <a:lnTo>
                    <a:pt x="0" y="16050"/>
                  </a:lnTo>
                  <a:lnTo>
                    <a:pt x="0" y="17205"/>
                  </a:lnTo>
                  <a:lnTo>
                    <a:pt x="3441" y="17205"/>
                  </a:lnTo>
                  <a:lnTo>
                    <a:pt x="3441" y="16050"/>
                  </a:lnTo>
                  <a:lnTo>
                    <a:pt x="2298" y="16050"/>
                  </a:lnTo>
                  <a:lnTo>
                    <a:pt x="2298" y="14907"/>
                  </a:lnTo>
                  <a:lnTo>
                    <a:pt x="17181" y="14907"/>
                  </a:lnTo>
                  <a:lnTo>
                    <a:pt x="17181" y="16050"/>
                  </a:lnTo>
                  <a:lnTo>
                    <a:pt x="16026" y="16050"/>
                  </a:lnTo>
                  <a:lnTo>
                    <a:pt x="16026" y="17205"/>
                  </a:lnTo>
                  <a:lnTo>
                    <a:pt x="19467" y="17205"/>
                  </a:lnTo>
                  <a:lnTo>
                    <a:pt x="19467" y="16050"/>
                  </a:lnTo>
                  <a:lnTo>
                    <a:pt x="18324" y="16050"/>
                  </a:lnTo>
                  <a:lnTo>
                    <a:pt x="18324" y="0"/>
                  </a:lnTo>
                  <a:lnTo>
                    <a:pt x="17169" y="0"/>
                  </a:lnTo>
                  <a:lnTo>
                    <a:pt x="17169" y="2322"/>
                  </a:lnTo>
                  <a:lnTo>
                    <a:pt x="2286" y="2322"/>
                  </a:lnTo>
                  <a:lnTo>
                    <a:pt x="22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3"/>
            <p:cNvSpPr/>
            <p:nvPr/>
          </p:nvSpPr>
          <p:spPr>
            <a:xfrm>
              <a:off x="1898725" y="4166725"/>
              <a:ext cx="171475" cy="86025"/>
            </a:xfrm>
            <a:custGeom>
              <a:avLst/>
              <a:gdLst/>
              <a:ahLst/>
              <a:cxnLst/>
              <a:rect l="l" t="t" r="r" b="b"/>
              <a:pathLst>
                <a:path w="6859" h="3441" extrusionOk="0">
                  <a:moveTo>
                    <a:pt x="1" y="0"/>
                  </a:moveTo>
                  <a:lnTo>
                    <a:pt x="1" y="1143"/>
                  </a:lnTo>
                  <a:lnTo>
                    <a:pt x="1144" y="1143"/>
                  </a:lnTo>
                  <a:lnTo>
                    <a:pt x="1144" y="3441"/>
                  </a:lnTo>
                  <a:lnTo>
                    <a:pt x="5716" y="3441"/>
                  </a:lnTo>
                  <a:lnTo>
                    <a:pt x="5716" y="1143"/>
                  </a:lnTo>
                  <a:lnTo>
                    <a:pt x="6859" y="1143"/>
                  </a:lnTo>
                  <a:lnTo>
                    <a:pt x="68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3"/>
            <p:cNvSpPr/>
            <p:nvPr/>
          </p:nvSpPr>
          <p:spPr>
            <a:xfrm>
              <a:off x="2099350" y="4166725"/>
              <a:ext cx="171475" cy="86025"/>
            </a:xfrm>
            <a:custGeom>
              <a:avLst/>
              <a:gdLst/>
              <a:ahLst/>
              <a:cxnLst/>
              <a:rect l="l" t="t" r="r" b="b"/>
              <a:pathLst>
                <a:path w="6859" h="3441" extrusionOk="0">
                  <a:moveTo>
                    <a:pt x="1" y="0"/>
                  </a:moveTo>
                  <a:lnTo>
                    <a:pt x="1" y="1143"/>
                  </a:lnTo>
                  <a:lnTo>
                    <a:pt x="1144" y="1143"/>
                  </a:lnTo>
                  <a:lnTo>
                    <a:pt x="1144" y="3441"/>
                  </a:lnTo>
                  <a:lnTo>
                    <a:pt x="5716" y="3441"/>
                  </a:lnTo>
                  <a:lnTo>
                    <a:pt x="5716" y="1143"/>
                  </a:lnTo>
                  <a:lnTo>
                    <a:pt x="6859" y="1143"/>
                  </a:lnTo>
                  <a:lnTo>
                    <a:pt x="68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53"/>
          <p:cNvGrpSpPr/>
          <p:nvPr/>
        </p:nvGrpSpPr>
        <p:grpSpPr>
          <a:xfrm>
            <a:off x="7007349" y="2348163"/>
            <a:ext cx="486400" cy="439075"/>
            <a:chOff x="6596350" y="3431500"/>
            <a:chExt cx="486400" cy="439075"/>
          </a:xfrm>
        </p:grpSpPr>
        <p:sp>
          <p:nvSpPr>
            <p:cNvPr id="1235" name="Google Shape;1235;p53"/>
            <p:cNvSpPr/>
            <p:nvPr/>
          </p:nvSpPr>
          <p:spPr>
            <a:xfrm>
              <a:off x="6996700" y="3639875"/>
              <a:ext cx="86050" cy="125325"/>
            </a:xfrm>
            <a:custGeom>
              <a:avLst/>
              <a:gdLst/>
              <a:ahLst/>
              <a:cxnLst/>
              <a:rect l="l" t="t" r="r" b="b"/>
              <a:pathLst>
                <a:path w="3442" h="5013" extrusionOk="0">
                  <a:moveTo>
                    <a:pt x="1715" y="0"/>
                  </a:moveTo>
                  <a:cubicBezTo>
                    <a:pt x="1239" y="679"/>
                    <a:pt x="0" y="2405"/>
                    <a:pt x="0" y="3298"/>
                  </a:cubicBezTo>
                  <a:cubicBezTo>
                    <a:pt x="0" y="4251"/>
                    <a:pt x="774" y="5013"/>
                    <a:pt x="1715" y="5013"/>
                  </a:cubicBezTo>
                  <a:cubicBezTo>
                    <a:pt x="2667" y="5013"/>
                    <a:pt x="3429" y="4239"/>
                    <a:pt x="3429" y="3298"/>
                  </a:cubicBezTo>
                  <a:cubicBezTo>
                    <a:pt x="3441" y="2405"/>
                    <a:pt x="2191" y="679"/>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3"/>
            <p:cNvSpPr/>
            <p:nvPr/>
          </p:nvSpPr>
          <p:spPr>
            <a:xfrm>
              <a:off x="6596350" y="3619625"/>
              <a:ext cx="288750" cy="250950"/>
            </a:xfrm>
            <a:custGeom>
              <a:avLst/>
              <a:gdLst/>
              <a:ahLst/>
              <a:cxnLst/>
              <a:rect l="l" t="t" r="r" b="b"/>
              <a:pathLst>
                <a:path w="11550" h="10038" extrusionOk="0">
                  <a:moveTo>
                    <a:pt x="5989" y="0"/>
                  </a:moveTo>
                  <a:lnTo>
                    <a:pt x="2608" y="3370"/>
                  </a:lnTo>
                  <a:cubicBezTo>
                    <a:pt x="2346" y="2941"/>
                    <a:pt x="2310" y="2382"/>
                    <a:pt x="2548" y="1929"/>
                  </a:cubicBezTo>
                  <a:lnTo>
                    <a:pt x="2703" y="1632"/>
                  </a:lnTo>
                  <a:lnTo>
                    <a:pt x="1667" y="1120"/>
                  </a:lnTo>
                  <a:lnTo>
                    <a:pt x="1524" y="1417"/>
                  </a:lnTo>
                  <a:cubicBezTo>
                    <a:pt x="1012" y="2429"/>
                    <a:pt x="1215" y="3656"/>
                    <a:pt x="2013" y="4453"/>
                  </a:cubicBezTo>
                  <a:lnTo>
                    <a:pt x="3394" y="5834"/>
                  </a:lnTo>
                  <a:lnTo>
                    <a:pt x="2024" y="7204"/>
                  </a:lnTo>
                  <a:lnTo>
                    <a:pt x="810" y="5989"/>
                  </a:lnTo>
                  <a:lnTo>
                    <a:pt x="0" y="6787"/>
                  </a:lnTo>
                  <a:lnTo>
                    <a:pt x="3251" y="10037"/>
                  </a:lnTo>
                  <a:lnTo>
                    <a:pt x="4049" y="9228"/>
                  </a:lnTo>
                  <a:lnTo>
                    <a:pt x="2834" y="8013"/>
                  </a:lnTo>
                  <a:lnTo>
                    <a:pt x="4203" y="6644"/>
                  </a:lnTo>
                  <a:lnTo>
                    <a:pt x="5584" y="8025"/>
                  </a:lnTo>
                  <a:cubicBezTo>
                    <a:pt x="6082" y="8523"/>
                    <a:pt x="6756" y="8791"/>
                    <a:pt x="7444" y="8791"/>
                  </a:cubicBezTo>
                  <a:cubicBezTo>
                    <a:pt x="7842" y="8791"/>
                    <a:pt x="8245" y="8701"/>
                    <a:pt x="8621" y="8513"/>
                  </a:cubicBezTo>
                  <a:lnTo>
                    <a:pt x="8918" y="8370"/>
                  </a:lnTo>
                  <a:lnTo>
                    <a:pt x="8406" y="7335"/>
                  </a:lnTo>
                  <a:lnTo>
                    <a:pt x="8109" y="7489"/>
                  </a:lnTo>
                  <a:cubicBezTo>
                    <a:pt x="7893" y="7597"/>
                    <a:pt x="7665" y="7649"/>
                    <a:pt x="7441" y="7649"/>
                  </a:cubicBezTo>
                  <a:cubicBezTo>
                    <a:pt x="7169" y="7649"/>
                    <a:pt x="6903" y="7573"/>
                    <a:pt x="6668" y="7430"/>
                  </a:cubicBezTo>
                  <a:lnTo>
                    <a:pt x="7454" y="6644"/>
                  </a:lnTo>
                  <a:lnTo>
                    <a:pt x="5823" y="5025"/>
                  </a:lnTo>
                  <a:lnTo>
                    <a:pt x="6632" y="4215"/>
                  </a:lnTo>
                  <a:lnTo>
                    <a:pt x="8251" y="5834"/>
                  </a:lnTo>
                  <a:lnTo>
                    <a:pt x="9049" y="5037"/>
                  </a:lnTo>
                  <a:lnTo>
                    <a:pt x="7430" y="3417"/>
                  </a:lnTo>
                  <a:lnTo>
                    <a:pt x="8240" y="2608"/>
                  </a:lnTo>
                  <a:lnTo>
                    <a:pt x="9859" y="4227"/>
                  </a:lnTo>
                  <a:lnTo>
                    <a:pt x="11549" y="2536"/>
                  </a:lnTo>
                  <a:lnTo>
                    <a:pt x="59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3"/>
            <p:cNvSpPr/>
            <p:nvPr/>
          </p:nvSpPr>
          <p:spPr>
            <a:xfrm>
              <a:off x="6768100" y="3522300"/>
              <a:ext cx="176225" cy="138425"/>
            </a:xfrm>
            <a:custGeom>
              <a:avLst/>
              <a:gdLst/>
              <a:ahLst/>
              <a:cxnLst/>
              <a:rect l="l" t="t" r="r" b="b"/>
              <a:pathLst>
                <a:path w="7049" h="5537" extrusionOk="0">
                  <a:moveTo>
                    <a:pt x="3001" y="0"/>
                  </a:moveTo>
                  <a:lnTo>
                    <a:pt x="0" y="3000"/>
                  </a:lnTo>
                  <a:lnTo>
                    <a:pt x="5561" y="5536"/>
                  </a:lnTo>
                  <a:lnTo>
                    <a:pt x="7049" y="4048"/>
                  </a:lnTo>
                  <a:lnTo>
                    <a:pt x="30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3"/>
            <p:cNvSpPr/>
            <p:nvPr/>
          </p:nvSpPr>
          <p:spPr>
            <a:xfrm>
              <a:off x="6883300" y="3431500"/>
              <a:ext cx="151825" cy="152125"/>
            </a:xfrm>
            <a:custGeom>
              <a:avLst/>
              <a:gdLst/>
              <a:ahLst/>
              <a:cxnLst/>
              <a:rect l="l" t="t" r="r" b="b"/>
              <a:pathLst>
                <a:path w="6073" h="6085" extrusionOk="0">
                  <a:moveTo>
                    <a:pt x="5275" y="1"/>
                  </a:moveTo>
                  <a:lnTo>
                    <a:pt x="1619" y="3644"/>
                  </a:lnTo>
                  <a:lnTo>
                    <a:pt x="822" y="2846"/>
                  </a:lnTo>
                  <a:lnTo>
                    <a:pt x="0" y="3644"/>
                  </a:lnTo>
                  <a:lnTo>
                    <a:pt x="2441" y="6085"/>
                  </a:lnTo>
                  <a:lnTo>
                    <a:pt x="3250" y="5287"/>
                  </a:lnTo>
                  <a:lnTo>
                    <a:pt x="2441" y="4477"/>
                  </a:lnTo>
                  <a:lnTo>
                    <a:pt x="6072" y="798"/>
                  </a:lnTo>
                  <a:lnTo>
                    <a:pt x="5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 name="Google Shape;1239;p53"/>
          <p:cNvSpPr/>
          <p:nvPr/>
        </p:nvSpPr>
        <p:spPr>
          <a:xfrm>
            <a:off x="5221449" y="2324363"/>
            <a:ext cx="487000" cy="486675"/>
          </a:xfrm>
          <a:custGeom>
            <a:avLst/>
            <a:gdLst/>
            <a:ahLst/>
            <a:cxnLst/>
            <a:rect l="l" t="t" r="r" b="b"/>
            <a:pathLst>
              <a:path w="19480" h="19467" extrusionOk="0">
                <a:moveTo>
                  <a:pt x="9930" y="6727"/>
                </a:moveTo>
                <a:cubicBezTo>
                  <a:pt x="10371" y="6727"/>
                  <a:pt x="10811" y="6894"/>
                  <a:pt x="11145" y="7227"/>
                </a:cubicBezTo>
                <a:cubicBezTo>
                  <a:pt x="11800" y="7882"/>
                  <a:pt x="11800" y="8966"/>
                  <a:pt x="11133" y="9644"/>
                </a:cubicBezTo>
                <a:lnTo>
                  <a:pt x="10323" y="8835"/>
                </a:lnTo>
                <a:cubicBezTo>
                  <a:pt x="10724" y="8415"/>
                  <a:pt x="10364" y="7863"/>
                  <a:pt x="9927" y="7863"/>
                </a:cubicBezTo>
                <a:cubicBezTo>
                  <a:pt x="9794" y="7863"/>
                  <a:pt x="9654" y="7914"/>
                  <a:pt x="9525" y="8037"/>
                </a:cubicBezTo>
                <a:lnTo>
                  <a:pt x="8716" y="7227"/>
                </a:lnTo>
                <a:cubicBezTo>
                  <a:pt x="9049" y="6894"/>
                  <a:pt x="9490" y="6727"/>
                  <a:pt x="9930" y="6727"/>
                </a:cubicBezTo>
                <a:close/>
                <a:moveTo>
                  <a:pt x="8597" y="9168"/>
                </a:moveTo>
                <a:lnTo>
                  <a:pt x="8597" y="10311"/>
                </a:lnTo>
                <a:lnTo>
                  <a:pt x="7454" y="10311"/>
                </a:lnTo>
                <a:lnTo>
                  <a:pt x="7454" y="9168"/>
                </a:lnTo>
                <a:close/>
                <a:moveTo>
                  <a:pt x="10895" y="10871"/>
                </a:moveTo>
                <a:lnTo>
                  <a:pt x="10895" y="12026"/>
                </a:lnTo>
                <a:lnTo>
                  <a:pt x="9752" y="12026"/>
                </a:lnTo>
                <a:lnTo>
                  <a:pt x="9752" y="10871"/>
                </a:lnTo>
                <a:close/>
                <a:moveTo>
                  <a:pt x="9728" y="0"/>
                </a:moveTo>
                <a:cubicBezTo>
                  <a:pt x="7799" y="24"/>
                  <a:pt x="7358" y="2679"/>
                  <a:pt x="9168" y="3334"/>
                </a:cubicBezTo>
                <a:lnTo>
                  <a:pt x="9168" y="4608"/>
                </a:lnTo>
                <a:cubicBezTo>
                  <a:pt x="8168" y="4715"/>
                  <a:pt x="7263" y="5120"/>
                  <a:pt x="6537" y="5715"/>
                </a:cubicBezTo>
                <a:lnTo>
                  <a:pt x="5620" y="4798"/>
                </a:lnTo>
                <a:cubicBezTo>
                  <a:pt x="5918" y="4167"/>
                  <a:pt x="5823" y="3370"/>
                  <a:pt x="5287" y="2858"/>
                </a:cubicBezTo>
                <a:cubicBezTo>
                  <a:pt x="4947" y="2518"/>
                  <a:pt x="4507" y="2349"/>
                  <a:pt x="4068" y="2349"/>
                </a:cubicBezTo>
                <a:cubicBezTo>
                  <a:pt x="3629" y="2349"/>
                  <a:pt x="3191" y="2518"/>
                  <a:pt x="2858" y="2858"/>
                </a:cubicBezTo>
                <a:cubicBezTo>
                  <a:pt x="1711" y="4046"/>
                  <a:pt x="2685" y="5788"/>
                  <a:pt x="4067" y="5788"/>
                </a:cubicBezTo>
                <a:cubicBezTo>
                  <a:pt x="4305" y="5788"/>
                  <a:pt x="4556" y="5736"/>
                  <a:pt x="4811" y="5620"/>
                </a:cubicBezTo>
                <a:lnTo>
                  <a:pt x="5715" y="6525"/>
                </a:lnTo>
                <a:cubicBezTo>
                  <a:pt x="5120" y="7275"/>
                  <a:pt x="4727" y="8180"/>
                  <a:pt x="4608" y="9168"/>
                </a:cubicBezTo>
                <a:lnTo>
                  <a:pt x="3334" y="9168"/>
                </a:lnTo>
                <a:cubicBezTo>
                  <a:pt x="3044" y="8391"/>
                  <a:pt x="2380" y="8031"/>
                  <a:pt x="1720" y="8031"/>
                </a:cubicBezTo>
                <a:cubicBezTo>
                  <a:pt x="863" y="8031"/>
                  <a:pt x="14" y="8638"/>
                  <a:pt x="0" y="9728"/>
                </a:cubicBezTo>
                <a:cubicBezTo>
                  <a:pt x="14" y="10826"/>
                  <a:pt x="870" y="11440"/>
                  <a:pt x="1730" y="11440"/>
                </a:cubicBezTo>
                <a:cubicBezTo>
                  <a:pt x="2389" y="11440"/>
                  <a:pt x="3050" y="11079"/>
                  <a:pt x="3334" y="10299"/>
                </a:cubicBezTo>
                <a:lnTo>
                  <a:pt x="4608" y="10299"/>
                </a:lnTo>
                <a:cubicBezTo>
                  <a:pt x="4715" y="11287"/>
                  <a:pt x="5120" y="12204"/>
                  <a:pt x="5715" y="12930"/>
                </a:cubicBezTo>
                <a:lnTo>
                  <a:pt x="4811" y="13835"/>
                </a:lnTo>
                <a:cubicBezTo>
                  <a:pt x="4577" y="13727"/>
                  <a:pt x="4324" y="13672"/>
                  <a:pt x="4072" y="13672"/>
                </a:cubicBezTo>
                <a:cubicBezTo>
                  <a:pt x="3631" y="13672"/>
                  <a:pt x="3191" y="13840"/>
                  <a:pt x="2858" y="14181"/>
                </a:cubicBezTo>
                <a:cubicBezTo>
                  <a:pt x="1669" y="15461"/>
                  <a:pt x="2756" y="17120"/>
                  <a:pt x="4079" y="17120"/>
                </a:cubicBezTo>
                <a:cubicBezTo>
                  <a:pt x="4479" y="17120"/>
                  <a:pt x="4900" y="16969"/>
                  <a:pt x="5287" y="16609"/>
                </a:cubicBezTo>
                <a:cubicBezTo>
                  <a:pt x="5799" y="16086"/>
                  <a:pt x="5918" y="15300"/>
                  <a:pt x="5620" y="14657"/>
                </a:cubicBezTo>
                <a:lnTo>
                  <a:pt x="6537" y="13752"/>
                </a:lnTo>
                <a:cubicBezTo>
                  <a:pt x="7275" y="14347"/>
                  <a:pt x="8180" y="14728"/>
                  <a:pt x="9168" y="14847"/>
                </a:cubicBezTo>
                <a:lnTo>
                  <a:pt x="9168" y="16133"/>
                </a:lnTo>
                <a:cubicBezTo>
                  <a:pt x="7382" y="16800"/>
                  <a:pt x="7799" y="19431"/>
                  <a:pt x="9728" y="19467"/>
                </a:cubicBezTo>
                <a:cubicBezTo>
                  <a:pt x="11669" y="19431"/>
                  <a:pt x="12097" y="16788"/>
                  <a:pt x="10299" y="16133"/>
                </a:cubicBezTo>
                <a:lnTo>
                  <a:pt x="10299" y="14847"/>
                </a:lnTo>
                <a:cubicBezTo>
                  <a:pt x="11299" y="14740"/>
                  <a:pt x="12204" y="14347"/>
                  <a:pt x="12931" y="13752"/>
                </a:cubicBezTo>
                <a:lnTo>
                  <a:pt x="13835" y="14657"/>
                </a:lnTo>
                <a:cubicBezTo>
                  <a:pt x="13248" y="15936"/>
                  <a:pt x="14267" y="17113"/>
                  <a:pt x="15406" y="17113"/>
                </a:cubicBezTo>
                <a:cubicBezTo>
                  <a:pt x="15815" y="17113"/>
                  <a:pt x="16239" y="16961"/>
                  <a:pt x="16610" y="16609"/>
                </a:cubicBezTo>
                <a:cubicBezTo>
                  <a:pt x="17276" y="15931"/>
                  <a:pt x="17276" y="14847"/>
                  <a:pt x="16610" y="14181"/>
                </a:cubicBezTo>
                <a:cubicBezTo>
                  <a:pt x="16274" y="13845"/>
                  <a:pt x="15830" y="13675"/>
                  <a:pt x="15386" y="13675"/>
                </a:cubicBezTo>
                <a:cubicBezTo>
                  <a:pt x="15137" y="13675"/>
                  <a:pt x="14888" y="13728"/>
                  <a:pt x="14657" y="13835"/>
                </a:cubicBezTo>
                <a:lnTo>
                  <a:pt x="13752" y="12930"/>
                </a:lnTo>
                <a:cubicBezTo>
                  <a:pt x="14347" y="12180"/>
                  <a:pt x="14728" y="11275"/>
                  <a:pt x="14848" y="10299"/>
                </a:cubicBezTo>
                <a:lnTo>
                  <a:pt x="16133" y="10299"/>
                </a:lnTo>
                <a:cubicBezTo>
                  <a:pt x="16423" y="11075"/>
                  <a:pt x="17084" y="11435"/>
                  <a:pt x="17741" y="11435"/>
                </a:cubicBezTo>
                <a:cubicBezTo>
                  <a:pt x="18597" y="11435"/>
                  <a:pt x="19447" y="10825"/>
                  <a:pt x="19467" y="9728"/>
                </a:cubicBezTo>
                <a:cubicBezTo>
                  <a:pt x="19479" y="8787"/>
                  <a:pt x="18705" y="8013"/>
                  <a:pt x="17753" y="8013"/>
                </a:cubicBezTo>
                <a:cubicBezTo>
                  <a:pt x="17014" y="8013"/>
                  <a:pt x="16372" y="8489"/>
                  <a:pt x="16133" y="9168"/>
                </a:cubicBezTo>
                <a:lnTo>
                  <a:pt x="14848" y="9168"/>
                </a:lnTo>
                <a:cubicBezTo>
                  <a:pt x="14752" y="8168"/>
                  <a:pt x="14347" y="7263"/>
                  <a:pt x="13752" y="6525"/>
                </a:cubicBezTo>
                <a:lnTo>
                  <a:pt x="14657" y="5620"/>
                </a:lnTo>
                <a:cubicBezTo>
                  <a:pt x="14891" y="5728"/>
                  <a:pt x="15144" y="5783"/>
                  <a:pt x="15396" y="5783"/>
                </a:cubicBezTo>
                <a:cubicBezTo>
                  <a:pt x="15837" y="5783"/>
                  <a:pt x="16276" y="5616"/>
                  <a:pt x="16610" y="5275"/>
                </a:cubicBezTo>
                <a:cubicBezTo>
                  <a:pt x="17276" y="4608"/>
                  <a:pt x="17276" y="3525"/>
                  <a:pt x="16610" y="2858"/>
                </a:cubicBezTo>
                <a:cubicBezTo>
                  <a:pt x="16270" y="2518"/>
                  <a:pt x="15830" y="2349"/>
                  <a:pt x="15391" y="2349"/>
                </a:cubicBezTo>
                <a:cubicBezTo>
                  <a:pt x="14952" y="2349"/>
                  <a:pt x="14514" y="2518"/>
                  <a:pt x="14181" y="2858"/>
                </a:cubicBezTo>
                <a:cubicBezTo>
                  <a:pt x="13657" y="3370"/>
                  <a:pt x="13538" y="4167"/>
                  <a:pt x="13835" y="4798"/>
                </a:cubicBezTo>
                <a:lnTo>
                  <a:pt x="12931" y="5715"/>
                </a:lnTo>
                <a:cubicBezTo>
                  <a:pt x="12192" y="5120"/>
                  <a:pt x="11276" y="4727"/>
                  <a:pt x="10299" y="4608"/>
                </a:cubicBezTo>
                <a:lnTo>
                  <a:pt x="10299" y="3334"/>
                </a:lnTo>
                <a:cubicBezTo>
                  <a:pt x="12085" y="2655"/>
                  <a:pt x="11669" y="24"/>
                  <a:pt x="9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 name="Google Shape;1240;p53"/>
          <p:cNvGrpSpPr/>
          <p:nvPr/>
        </p:nvGrpSpPr>
        <p:grpSpPr>
          <a:xfrm>
            <a:off x="3435862" y="2324513"/>
            <a:ext cx="486375" cy="486375"/>
            <a:chOff x="3266475" y="3407700"/>
            <a:chExt cx="486375" cy="486375"/>
          </a:xfrm>
        </p:grpSpPr>
        <p:sp>
          <p:nvSpPr>
            <p:cNvPr id="1241" name="Google Shape;1241;p53"/>
            <p:cNvSpPr/>
            <p:nvPr/>
          </p:nvSpPr>
          <p:spPr>
            <a:xfrm>
              <a:off x="3266475" y="3407700"/>
              <a:ext cx="486375" cy="486375"/>
            </a:xfrm>
            <a:custGeom>
              <a:avLst/>
              <a:gdLst/>
              <a:ahLst/>
              <a:cxnLst/>
              <a:rect l="l" t="t" r="r" b="b"/>
              <a:pathLst>
                <a:path w="19455" h="19455" extrusionOk="0">
                  <a:moveTo>
                    <a:pt x="4001" y="2286"/>
                  </a:moveTo>
                  <a:lnTo>
                    <a:pt x="4001" y="3441"/>
                  </a:lnTo>
                  <a:lnTo>
                    <a:pt x="2286" y="3441"/>
                  </a:lnTo>
                  <a:lnTo>
                    <a:pt x="2286" y="2286"/>
                  </a:lnTo>
                  <a:close/>
                  <a:moveTo>
                    <a:pt x="17157" y="2286"/>
                  </a:moveTo>
                  <a:lnTo>
                    <a:pt x="17157" y="3441"/>
                  </a:lnTo>
                  <a:lnTo>
                    <a:pt x="16014" y="3441"/>
                  </a:lnTo>
                  <a:lnTo>
                    <a:pt x="16014" y="2286"/>
                  </a:lnTo>
                  <a:close/>
                  <a:moveTo>
                    <a:pt x="4001" y="4572"/>
                  </a:moveTo>
                  <a:lnTo>
                    <a:pt x="4001" y="5715"/>
                  </a:lnTo>
                  <a:lnTo>
                    <a:pt x="2286" y="5715"/>
                  </a:lnTo>
                  <a:lnTo>
                    <a:pt x="2286" y="4572"/>
                  </a:lnTo>
                  <a:close/>
                  <a:moveTo>
                    <a:pt x="13288" y="2691"/>
                  </a:moveTo>
                  <a:lnTo>
                    <a:pt x="14657" y="8870"/>
                  </a:lnTo>
                  <a:lnTo>
                    <a:pt x="14288" y="9073"/>
                  </a:lnTo>
                  <a:cubicBezTo>
                    <a:pt x="12895" y="9888"/>
                    <a:pt x="11305" y="10296"/>
                    <a:pt x="9714" y="10296"/>
                  </a:cubicBezTo>
                  <a:cubicBezTo>
                    <a:pt x="8123" y="10296"/>
                    <a:pt x="6531" y="9888"/>
                    <a:pt x="5132" y="9073"/>
                  </a:cubicBezTo>
                  <a:lnTo>
                    <a:pt x="4763" y="8870"/>
                  </a:lnTo>
                  <a:lnTo>
                    <a:pt x="6156" y="2691"/>
                  </a:lnTo>
                  <a:lnTo>
                    <a:pt x="6751" y="2881"/>
                  </a:lnTo>
                  <a:cubicBezTo>
                    <a:pt x="7835" y="3239"/>
                    <a:pt x="8775" y="3417"/>
                    <a:pt x="9717" y="3417"/>
                  </a:cubicBezTo>
                  <a:cubicBezTo>
                    <a:pt x="10659" y="3417"/>
                    <a:pt x="11603" y="3239"/>
                    <a:pt x="12692" y="2881"/>
                  </a:cubicBezTo>
                  <a:lnTo>
                    <a:pt x="13288" y="2691"/>
                  </a:lnTo>
                  <a:close/>
                  <a:moveTo>
                    <a:pt x="3417" y="9156"/>
                  </a:moveTo>
                  <a:lnTo>
                    <a:pt x="3417" y="10299"/>
                  </a:lnTo>
                  <a:lnTo>
                    <a:pt x="2274" y="10299"/>
                  </a:lnTo>
                  <a:lnTo>
                    <a:pt x="2274" y="9156"/>
                  </a:lnTo>
                  <a:close/>
                  <a:moveTo>
                    <a:pt x="17157" y="9156"/>
                  </a:moveTo>
                  <a:lnTo>
                    <a:pt x="17157" y="10299"/>
                  </a:lnTo>
                  <a:lnTo>
                    <a:pt x="16014" y="10299"/>
                  </a:lnTo>
                  <a:lnTo>
                    <a:pt x="16014" y="9156"/>
                  </a:lnTo>
                  <a:close/>
                  <a:moveTo>
                    <a:pt x="14871" y="12585"/>
                  </a:moveTo>
                  <a:lnTo>
                    <a:pt x="14871" y="13740"/>
                  </a:lnTo>
                  <a:lnTo>
                    <a:pt x="4572" y="13740"/>
                  </a:lnTo>
                  <a:lnTo>
                    <a:pt x="4572" y="12585"/>
                  </a:lnTo>
                  <a:close/>
                  <a:moveTo>
                    <a:pt x="3417" y="16014"/>
                  </a:moveTo>
                  <a:lnTo>
                    <a:pt x="3417" y="17157"/>
                  </a:lnTo>
                  <a:lnTo>
                    <a:pt x="2274" y="17157"/>
                  </a:lnTo>
                  <a:lnTo>
                    <a:pt x="2274" y="16014"/>
                  </a:lnTo>
                  <a:close/>
                  <a:moveTo>
                    <a:pt x="5715" y="16014"/>
                  </a:moveTo>
                  <a:lnTo>
                    <a:pt x="5715" y="17157"/>
                  </a:lnTo>
                  <a:lnTo>
                    <a:pt x="4560" y="17157"/>
                  </a:lnTo>
                  <a:lnTo>
                    <a:pt x="4560" y="16014"/>
                  </a:lnTo>
                  <a:close/>
                  <a:moveTo>
                    <a:pt x="8001" y="16014"/>
                  </a:moveTo>
                  <a:lnTo>
                    <a:pt x="8001" y="17157"/>
                  </a:lnTo>
                  <a:lnTo>
                    <a:pt x="6858" y="17157"/>
                  </a:lnTo>
                  <a:lnTo>
                    <a:pt x="6858" y="16014"/>
                  </a:lnTo>
                  <a:close/>
                  <a:moveTo>
                    <a:pt x="17157" y="16014"/>
                  </a:moveTo>
                  <a:lnTo>
                    <a:pt x="17157" y="17157"/>
                  </a:lnTo>
                  <a:lnTo>
                    <a:pt x="10299" y="17157"/>
                  </a:lnTo>
                  <a:lnTo>
                    <a:pt x="10299" y="16014"/>
                  </a:lnTo>
                  <a:close/>
                  <a:moveTo>
                    <a:pt x="0" y="0"/>
                  </a:moveTo>
                  <a:lnTo>
                    <a:pt x="0" y="12585"/>
                  </a:lnTo>
                  <a:lnTo>
                    <a:pt x="3441" y="12585"/>
                  </a:lnTo>
                  <a:lnTo>
                    <a:pt x="3441" y="13740"/>
                  </a:lnTo>
                  <a:lnTo>
                    <a:pt x="0" y="13740"/>
                  </a:lnTo>
                  <a:lnTo>
                    <a:pt x="0" y="19455"/>
                  </a:lnTo>
                  <a:lnTo>
                    <a:pt x="19443" y="19455"/>
                  </a:lnTo>
                  <a:lnTo>
                    <a:pt x="19443" y="13740"/>
                  </a:lnTo>
                  <a:lnTo>
                    <a:pt x="16014" y="13740"/>
                  </a:lnTo>
                  <a:lnTo>
                    <a:pt x="16014" y="12585"/>
                  </a:lnTo>
                  <a:lnTo>
                    <a:pt x="19455" y="12585"/>
                  </a:lnTo>
                  <a:lnTo>
                    <a:pt x="19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3"/>
            <p:cNvSpPr/>
            <p:nvPr/>
          </p:nvSpPr>
          <p:spPr>
            <a:xfrm>
              <a:off x="3418275" y="3511875"/>
              <a:ext cx="182175" cy="124875"/>
            </a:xfrm>
            <a:custGeom>
              <a:avLst/>
              <a:gdLst/>
              <a:ahLst/>
              <a:cxnLst/>
              <a:rect l="l" t="t" r="r" b="b"/>
              <a:pathLst>
                <a:path w="7287" h="4995" extrusionOk="0">
                  <a:moveTo>
                    <a:pt x="917" y="0"/>
                  </a:moveTo>
                  <a:lnTo>
                    <a:pt x="0" y="4120"/>
                  </a:lnTo>
                  <a:cubicBezTo>
                    <a:pt x="1161" y="4703"/>
                    <a:pt x="2408" y="4995"/>
                    <a:pt x="3653" y="4995"/>
                  </a:cubicBezTo>
                  <a:cubicBezTo>
                    <a:pt x="4897" y="4995"/>
                    <a:pt x="6138" y="4703"/>
                    <a:pt x="7287" y="4120"/>
                  </a:cubicBezTo>
                  <a:lnTo>
                    <a:pt x="6370" y="0"/>
                  </a:lnTo>
                  <a:cubicBezTo>
                    <a:pt x="5412" y="274"/>
                    <a:pt x="4531" y="411"/>
                    <a:pt x="3648" y="411"/>
                  </a:cubicBezTo>
                  <a:cubicBezTo>
                    <a:pt x="2766" y="411"/>
                    <a:pt x="1882" y="274"/>
                    <a:pt x="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46"/>
        <p:cNvGrpSpPr/>
        <p:nvPr/>
      </p:nvGrpSpPr>
      <p:grpSpPr>
        <a:xfrm>
          <a:off x="0" y="0"/>
          <a:ext cx="0" cy="0"/>
          <a:chOff x="0" y="0"/>
          <a:chExt cx="0" cy="0"/>
        </a:xfrm>
      </p:grpSpPr>
      <p:sp>
        <p:nvSpPr>
          <p:cNvPr id="1247" name="Google Shape;1247;p54"/>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KPI overview</a:t>
            </a:r>
            <a:endParaRPr/>
          </a:p>
        </p:txBody>
      </p:sp>
      <p:grpSp>
        <p:nvGrpSpPr>
          <p:cNvPr id="1248" name="Google Shape;1248;p54"/>
          <p:cNvGrpSpPr/>
          <p:nvPr/>
        </p:nvGrpSpPr>
        <p:grpSpPr>
          <a:xfrm>
            <a:off x="3148599" y="979197"/>
            <a:ext cx="2846355" cy="1516357"/>
            <a:chOff x="233350" y="949250"/>
            <a:chExt cx="7137300" cy="3802300"/>
          </a:xfrm>
        </p:grpSpPr>
        <p:sp>
          <p:nvSpPr>
            <p:cNvPr id="1249" name="Google Shape;1249;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54"/>
          <p:cNvSpPr txBox="1"/>
          <p:nvPr/>
        </p:nvSpPr>
        <p:spPr>
          <a:xfrm>
            <a:off x="1447275" y="2053082"/>
            <a:ext cx="1525500" cy="3753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300">
                <a:solidFill>
                  <a:schemeClr val="dk1"/>
                </a:solidFill>
                <a:latin typeface="Raleway Medium"/>
                <a:ea typeface="Raleway Medium"/>
                <a:cs typeface="Raleway Medium"/>
                <a:sym typeface="Raleway Medium"/>
              </a:rPr>
              <a:t>Mars is actually a very cold place</a:t>
            </a:r>
            <a:endParaRPr sz="1300">
              <a:solidFill>
                <a:schemeClr val="dk1"/>
              </a:solidFill>
              <a:latin typeface="Raleway Medium"/>
              <a:ea typeface="Raleway Medium"/>
              <a:cs typeface="Raleway Medium"/>
              <a:sym typeface="Raleway Medium"/>
            </a:endParaRPr>
          </a:p>
        </p:txBody>
      </p:sp>
      <p:sp>
        <p:nvSpPr>
          <p:cNvPr id="1301" name="Google Shape;1301;p54"/>
          <p:cNvSpPr txBox="1"/>
          <p:nvPr/>
        </p:nvSpPr>
        <p:spPr>
          <a:xfrm>
            <a:off x="1568464" y="1734605"/>
            <a:ext cx="1283100" cy="25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Mars</a:t>
            </a:r>
            <a:endParaRPr sz="2000" b="1">
              <a:solidFill>
                <a:schemeClr val="accent2"/>
              </a:solidFill>
              <a:latin typeface="Viga"/>
              <a:ea typeface="Viga"/>
              <a:cs typeface="Viga"/>
              <a:sym typeface="Viga"/>
            </a:endParaRPr>
          </a:p>
        </p:txBody>
      </p:sp>
      <p:sp>
        <p:nvSpPr>
          <p:cNvPr id="1302" name="Google Shape;1302;p54"/>
          <p:cNvSpPr txBox="1"/>
          <p:nvPr/>
        </p:nvSpPr>
        <p:spPr>
          <a:xfrm>
            <a:off x="4845472" y="3099033"/>
            <a:ext cx="1525500" cy="3753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300">
                <a:solidFill>
                  <a:schemeClr val="dk1"/>
                </a:solidFill>
                <a:latin typeface="Raleway Medium"/>
                <a:ea typeface="Raleway Medium"/>
                <a:cs typeface="Raleway Medium"/>
                <a:sym typeface="Raleway Medium"/>
              </a:rPr>
              <a:t>Jupiter is the biggest planet</a:t>
            </a:r>
            <a:endParaRPr sz="1300">
              <a:solidFill>
                <a:schemeClr val="dk1"/>
              </a:solidFill>
              <a:latin typeface="Raleway Medium"/>
              <a:ea typeface="Raleway Medium"/>
              <a:cs typeface="Raleway Medium"/>
              <a:sym typeface="Raleway Medium"/>
            </a:endParaRPr>
          </a:p>
        </p:txBody>
      </p:sp>
      <p:sp>
        <p:nvSpPr>
          <p:cNvPr id="1303" name="Google Shape;1303;p54"/>
          <p:cNvSpPr txBox="1"/>
          <p:nvPr/>
        </p:nvSpPr>
        <p:spPr>
          <a:xfrm>
            <a:off x="4966685" y="2778370"/>
            <a:ext cx="1283100" cy="25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Jupiter</a:t>
            </a:r>
            <a:endParaRPr sz="2000" b="1">
              <a:solidFill>
                <a:schemeClr val="accent2"/>
              </a:solidFill>
              <a:latin typeface="Viga"/>
              <a:ea typeface="Viga"/>
              <a:cs typeface="Viga"/>
              <a:sym typeface="Viga"/>
            </a:endParaRPr>
          </a:p>
        </p:txBody>
      </p:sp>
      <p:sp>
        <p:nvSpPr>
          <p:cNvPr id="1304" name="Google Shape;1304;p54"/>
          <p:cNvSpPr txBox="1"/>
          <p:nvPr/>
        </p:nvSpPr>
        <p:spPr>
          <a:xfrm>
            <a:off x="2773035" y="3099033"/>
            <a:ext cx="1525500" cy="3753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300">
                <a:solidFill>
                  <a:schemeClr val="dk1"/>
                </a:solidFill>
                <a:latin typeface="Raleway Medium"/>
                <a:ea typeface="Raleway Medium"/>
                <a:cs typeface="Raleway Medium"/>
                <a:sym typeface="Raleway Medium"/>
              </a:rPr>
              <a:t>It’s the farthest planet from Sun</a:t>
            </a:r>
            <a:endParaRPr sz="1300">
              <a:solidFill>
                <a:schemeClr val="dk1"/>
              </a:solidFill>
              <a:latin typeface="Raleway Medium"/>
              <a:ea typeface="Raleway Medium"/>
              <a:cs typeface="Raleway Medium"/>
              <a:sym typeface="Raleway Medium"/>
            </a:endParaRPr>
          </a:p>
        </p:txBody>
      </p:sp>
      <p:sp>
        <p:nvSpPr>
          <p:cNvPr id="1305" name="Google Shape;1305;p54"/>
          <p:cNvSpPr txBox="1"/>
          <p:nvPr/>
        </p:nvSpPr>
        <p:spPr>
          <a:xfrm>
            <a:off x="2894217" y="2778370"/>
            <a:ext cx="1283100" cy="25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Neptune</a:t>
            </a:r>
            <a:endParaRPr sz="2000" b="1">
              <a:solidFill>
                <a:schemeClr val="accent2"/>
              </a:solidFill>
              <a:latin typeface="Viga"/>
              <a:ea typeface="Viga"/>
              <a:cs typeface="Viga"/>
              <a:sym typeface="Viga"/>
            </a:endParaRPr>
          </a:p>
        </p:txBody>
      </p:sp>
      <p:sp>
        <p:nvSpPr>
          <p:cNvPr id="1306" name="Google Shape;1306;p54"/>
          <p:cNvSpPr txBox="1"/>
          <p:nvPr/>
        </p:nvSpPr>
        <p:spPr>
          <a:xfrm>
            <a:off x="6170781" y="2053082"/>
            <a:ext cx="1525500" cy="3753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1300">
                <a:solidFill>
                  <a:schemeClr val="dk1"/>
                </a:solidFill>
                <a:latin typeface="Raleway Medium"/>
                <a:ea typeface="Raleway Medium"/>
                <a:cs typeface="Raleway Medium"/>
                <a:sym typeface="Raleway Medium"/>
              </a:rPr>
              <a:t>Saturn is the ringed planet</a:t>
            </a:r>
            <a:endParaRPr sz="1300">
              <a:solidFill>
                <a:schemeClr val="dk1"/>
              </a:solidFill>
              <a:latin typeface="Raleway Medium"/>
              <a:ea typeface="Raleway Medium"/>
              <a:cs typeface="Raleway Medium"/>
              <a:sym typeface="Raleway Medium"/>
            </a:endParaRPr>
          </a:p>
        </p:txBody>
      </p:sp>
      <p:sp>
        <p:nvSpPr>
          <p:cNvPr id="1307" name="Google Shape;1307;p54"/>
          <p:cNvSpPr txBox="1"/>
          <p:nvPr/>
        </p:nvSpPr>
        <p:spPr>
          <a:xfrm>
            <a:off x="6291981" y="1734605"/>
            <a:ext cx="1283100" cy="25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Saturn</a:t>
            </a:r>
            <a:endParaRPr sz="2000" b="1">
              <a:solidFill>
                <a:schemeClr val="accent2"/>
              </a:solidFill>
              <a:latin typeface="Viga"/>
              <a:ea typeface="Viga"/>
              <a:cs typeface="Viga"/>
              <a:sym typeface="Viga"/>
            </a:endParaRPr>
          </a:p>
        </p:txBody>
      </p:sp>
      <p:sp>
        <p:nvSpPr>
          <p:cNvPr id="1308" name="Google Shape;1308;p54"/>
          <p:cNvSpPr/>
          <p:nvPr/>
        </p:nvSpPr>
        <p:spPr>
          <a:xfrm>
            <a:off x="3054134" y="1273137"/>
            <a:ext cx="401100" cy="40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2A36A7"/>
                </a:solidFill>
                <a:latin typeface="Viga"/>
                <a:ea typeface="Viga"/>
                <a:cs typeface="Viga"/>
                <a:sym typeface="Viga"/>
              </a:rPr>
              <a:t>1</a:t>
            </a:r>
            <a:endParaRPr/>
          </a:p>
        </p:txBody>
      </p:sp>
      <p:sp>
        <p:nvSpPr>
          <p:cNvPr id="1309" name="Google Shape;1309;p54"/>
          <p:cNvSpPr/>
          <p:nvPr/>
        </p:nvSpPr>
        <p:spPr>
          <a:xfrm>
            <a:off x="4177181" y="1505756"/>
            <a:ext cx="401100" cy="40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2A36A7"/>
                </a:solidFill>
                <a:latin typeface="Viga"/>
                <a:ea typeface="Viga"/>
                <a:cs typeface="Viga"/>
                <a:sym typeface="Viga"/>
              </a:rPr>
              <a:t>2</a:t>
            </a:r>
            <a:endParaRPr/>
          </a:p>
        </p:txBody>
      </p:sp>
      <p:sp>
        <p:nvSpPr>
          <p:cNvPr id="1310" name="Google Shape;1310;p54"/>
          <p:cNvSpPr/>
          <p:nvPr/>
        </p:nvSpPr>
        <p:spPr>
          <a:xfrm>
            <a:off x="4872293" y="1104781"/>
            <a:ext cx="401100" cy="40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2A36A7"/>
                </a:solidFill>
                <a:latin typeface="Viga"/>
                <a:ea typeface="Viga"/>
                <a:cs typeface="Viga"/>
                <a:sym typeface="Viga"/>
              </a:rPr>
              <a:t>3</a:t>
            </a:r>
            <a:endParaRPr/>
          </a:p>
        </p:txBody>
      </p:sp>
      <p:sp>
        <p:nvSpPr>
          <p:cNvPr id="1311" name="Google Shape;1311;p54"/>
          <p:cNvSpPr/>
          <p:nvPr/>
        </p:nvSpPr>
        <p:spPr>
          <a:xfrm>
            <a:off x="5564918" y="1734605"/>
            <a:ext cx="401100" cy="40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2A36A7"/>
                </a:solidFill>
                <a:latin typeface="Viga"/>
                <a:ea typeface="Viga"/>
                <a:cs typeface="Viga"/>
                <a:sym typeface="Viga"/>
              </a:rPr>
              <a:t>4</a:t>
            </a:r>
            <a:endParaRPr/>
          </a:p>
        </p:txBody>
      </p:sp>
      <p:cxnSp>
        <p:nvCxnSpPr>
          <p:cNvPr id="1312" name="Google Shape;1312;p54"/>
          <p:cNvCxnSpPr>
            <a:stCxn id="1308" idx="2"/>
            <a:endCxn id="1301" idx="0"/>
          </p:cNvCxnSpPr>
          <p:nvPr/>
        </p:nvCxnSpPr>
        <p:spPr>
          <a:xfrm flipH="1">
            <a:off x="2209934" y="1473687"/>
            <a:ext cx="844200" cy="261000"/>
          </a:xfrm>
          <a:prstGeom prst="bentConnector2">
            <a:avLst/>
          </a:prstGeom>
          <a:noFill/>
          <a:ln w="9525" cap="flat" cmpd="sng">
            <a:solidFill>
              <a:schemeClr val="accent1"/>
            </a:solidFill>
            <a:prstDash val="solid"/>
            <a:round/>
            <a:headEnd type="none" w="med" len="med"/>
            <a:tailEnd type="none" w="med" len="med"/>
          </a:ln>
        </p:spPr>
      </p:cxnSp>
      <p:cxnSp>
        <p:nvCxnSpPr>
          <p:cNvPr id="1313" name="Google Shape;1313;p54"/>
          <p:cNvCxnSpPr>
            <a:stCxn id="1309" idx="4"/>
            <a:endCxn id="1305" idx="0"/>
          </p:cNvCxnSpPr>
          <p:nvPr/>
        </p:nvCxnSpPr>
        <p:spPr>
          <a:xfrm rot="5400000">
            <a:off x="3520931" y="1921556"/>
            <a:ext cx="871500" cy="842100"/>
          </a:xfrm>
          <a:prstGeom prst="bentConnector3">
            <a:avLst>
              <a:gd name="adj1" fmla="val 77249"/>
            </a:avLst>
          </a:prstGeom>
          <a:noFill/>
          <a:ln w="9525" cap="flat" cmpd="sng">
            <a:solidFill>
              <a:schemeClr val="accent1"/>
            </a:solidFill>
            <a:prstDash val="solid"/>
            <a:round/>
            <a:headEnd type="none" w="med" len="med"/>
            <a:tailEnd type="none" w="med" len="med"/>
          </a:ln>
        </p:spPr>
      </p:cxnSp>
      <p:cxnSp>
        <p:nvCxnSpPr>
          <p:cNvPr id="1314" name="Google Shape;1314;p54"/>
          <p:cNvCxnSpPr>
            <a:stCxn id="1303" idx="0"/>
            <a:endCxn id="1310" idx="4"/>
          </p:cNvCxnSpPr>
          <p:nvPr/>
        </p:nvCxnSpPr>
        <p:spPr>
          <a:xfrm rot="5400000" flipH="1">
            <a:off x="4704185" y="1874320"/>
            <a:ext cx="1272600" cy="535500"/>
          </a:xfrm>
          <a:prstGeom prst="bentConnector3">
            <a:avLst>
              <a:gd name="adj1" fmla="val 27982"/>
            </a:avLst>
          </a:prstGeom>
          <a:noFill/>
          <a:ln w="9525" cap="flat" cmpd="sng">
            <a:solidFill>
              <a:schemeClr val="accent1"/>
            </a:solidFill>
            <a:prstDash val="solid"/>
            <a:round/>
            <a:headEnd type="none" w="med" len="med"/>
            <a:tailEnd type="none" w="med" len="med"/>
          </a:ln>
        </p:spPr>
      </p:cxnSp>
      <p:cxnSp>
        <p:nvCxnSpPr>
          <p:cNvPr id="1315" name="Google Shape;1315;p54"/>
          <p:cNvCxnSpPr>
            <a:stCxn id="1307" idx="0"/>
            <a:endCxn id="1311" idx="0"/>
          </p:cNvCxnSpPr>
          <p:nvPr/>
        </p:nvCxnSpPr>
        <p:spPr>
          <a:xfrm rot="5400000">
            <a:off x="6349131" y="1150805"/>
            <a:ext cx="600" cy="1168200"/>
          </a:xfrm>
          <a:prstGeom prst="bentConnector3">
            <a:avLst>
              <a:gd name="adj1" fmla="val -39687500"/>
            </a:avLst>
          </a:prstGeom>
          <a:noFill/>
          <a:ln w="9525" cap="flat" cmpd="sng">
            <a:solidFill>
              <a:schemeClr val="accent1"/>
            </a:solidFill>
            <a:prstDash val="solid"/>
            <a:round/>
            <a:headEnd type="none" w="med" len="med"/>
            <a:tailEnd type="none" w="med" len="med"/>
          </a:ln>
        </p:spPr>
      </p:cxnSp>
      <p:sp>
        <p:nvSpPr>
          <p:cNvPr id="1316" name="Google Shape;1316;p54"/>
          <p:cNvSpPr txBox="1"/>
          <p:nvPr/>
        </p:nvSpPr>
        <p:spPr>
          <a:xfrm>
            <a:off x="1652738" y="4302325"/>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40%</a:t>
            </a:r>
            <a:endParaRPr>
              <a:solidFill>
                <a:schemeClr val="dk1"/>
              </a:solidFill>
              <a:latin typeface="Raleway Medium"/>
              <a:ea typeface="Raleway Medium"/>
              <a:cs typeface="Raleway Medium"/>
              <a:sym typeface="Raleway Medium"/>
            </a:endParaRPr>
          </a:p>
        </p:txBody>
      </p:sp>
      <p:grpSp>
        <p:nvGrpSpPr>
          <p:cNvPr id="1317" name="Google Shape;1317;p54"/>
          <p:cNvGrpSpPr/>
          <p:nvPr/>
        </p:nvGrpSpPr>
        <p:grpSpPr>
          <a:xfrm>
            <a:off x="714184" y="4333981"/>
            <a:ext cx="918200" cy="141900"/>
            <a:chOff x="1592334" y="1803363"/>
            <a:chExt cx="918200" cy="141900"/>
          </a:xfrm>
        </p:grpSpPr>
        <p:sp>
          <p:nvSpPr>
            <p:cNvPr id="1318" name="Google Shape;1318;p54"/>
            <p:cNvSpPr/>
            <p:nvPr/>
          </p:nvSpPr>
          <p:spPr>
            <a:xfrm>
              <a:off x="1592334"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9" name="Google Shape;1319;p54"/>
            <p:cNvSpPr/>
            <p:nvPr/>
          </p:nvSpPr>
          <p:spPr>
            <a:xfrm>
              <a:off x="1786409"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0" name="Google Shape;1320;p54"/>
            <p:cNvSpPr/>
            <p:nvPr/>
          </p:nvSpPr>
          <p:spPr>
            <a:xfrm>
              <a:off x="1980472"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1" name="Google Shape;1321;p54"/>
            <p:cNvSpPr/>
            <p:nvPr/>
          </p:nvSpPr>
          <p:spPr>
            <a:xfrm>
              <a:off x="2174559"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2" name="Google Shape;1322;p54"/>
            <p:cNvSpPr/>
            <p:nvPr/>
          </p:nvSpPr>
          <p:spPr>
            <a:xfrm>
              <a:off x="2368634"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23" name="Google Shape;1323;p54"/>
          <p:cNvSpPr txBox="1"/>
          <p:nvPr/>
        </p:nvSpPr>
        <p:spPr>
          <a:xfrm>
            <a:off x="3644375" y="4302325"/>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80%</a:t>
            </a:r>
            <a:endParaRPr>
              <a:solidFill>
                <a:schemeClr val="dk1"/>
              </a:solidFill>
              <a:latin typeface="Raleway Medium"/>
              <a:ea typeface="Raleway Medium"/>
              <a:cs typeface="Raleway Medium"/>
              <a:sym typeface="Raleway Medium"/>
            </a:endParaRPr>
          </a:p>
        </p:txBody>
      </p:sp>
      <p:grpSp>
        <p:nvGrpSpPr>
          <p:cNvPr id="1324" name="Google Shape;1324;p54"/>
          <p:cNvGrpSpPr/>
          <p:nvPr/>
        </p:nvGrpSpPr>
        <p:grpSpPr>
          <a:xfrm>
            <a:off x="2705822" y="4333981"/>
            <a:ext cx="918200" cy="141900"/>
            <a:chOff x="1592334" y="1803363"/>
            <a:chExt cx="918200" cy="141900"/>
          </a:xfrm>
        </p:grpSpPr>
        <p:sp>
          <p:nvSpPr>
            <p:cNvPr id="1325" name="Google Shape;1325;p54"/>
            <p:cNvSpPr/>
            <p:nvPr/>
          </p:nvSpPr>
          <p:spPr>
            <a:xfrm>
              <a:off x="1592334"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6" name="Google Shape;1326;p54"/>
            <p:cNvSpPr/>
            <p:nvPr/>
          </p:nvSpPr>
          <p:spPr>
            <a:xfrm>
              <a:off x="1786409"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7" name="Google Shape;1327;p54"/>
            <p:cNvSpPr/>
            <p:nvPr/>
          </p:nvSpPr>
          <p:spPr>
            <a:xfrm>
              <a:off x="1980472"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8" name="Google Shape;1328;p54"/>
            <p:cNvSpPr/>
            <p:nvPr/>
          </p:nvSpPr>
          <p:spPr>
            <a:xfrm>
              <a:off x="2174559"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29" name="Google Shape;1329;p54"/>
            <p:cNvSpPr/>
            <p:nvPr/>
          </p:nvSpPr>
          <p:spPr>
            <a:xfrm>
              <a:off x="2368634"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30" name="Google Shape;1330;p54"/>
          <p:cNvSpPr txBox="1"/>
          <p:nvPr/>
        </p:nvSpPr>
        <p:spPr>
          <a:xfrm>
            <a:off x="5636013" y="4302325"/>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60%</a:t>
            </a:r>
            <a:endParaRPr>
              <a:solidFill>
                <a:schemeClr val="dk1"/>
              </a:solidFill>
              <a:latin typeface="Raleway Medium"/>
              <a:ea typeface="Raleway Medium"/>
              <a:cs typeface="Raleway Medium"/>
              <a:sym typeface="Raleway Medium"/>
            </a:endParaRPr>
          </a:p>
        </p:txBody>
      </p:sp>
      <p:grpSp>
        <p:nvGrpSpPr>
          <p:cNvPr id="1331" name="Google Shape;1331;p54"/>
          <p:cNvGrpSpPr/>
          <p:nvPr/>
        </p:nvGrpSpPr>
        <p:grpSpPr>
          <a:xfrm>
            <a:off x="4697459" y="4333981"/>
            <a:ext cx="918200" cy="141900"/>
            <a:chOff x="1592334" y="1803363"/>
            <a:chExt cx="918200" cy="141900"/>
          </a:xfrm>
        </p:grpSpPr>
        <p:sp>
          <p:nvSpPr>
            <p:cNvPr id="1332" name="Google Shape;1332;p54"/>
            <p:cNvSpPr/>
            <p:nvPr/>
          </p:nvSpPr>
          <p:spPr>
            <a:xfrm>
              <a:off x="1592334"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3" name="Google Shape;1333;p54"/>
            <p:cNvSpPr/>
            <p:nvPr/>
          </p:nvSpPr>
          <p:spPr>
            <a:xfrm>
              <a:off x="1786409"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4" name="Google Shape;1334;p54"/>
            <p:cNvSpPr/>
            <p:nvPr/>
          </p:nvSpPr>
          <p:spPr>
            <a:xfrm>
              <a:off x="1980472" y="1803363"/>
              <a:ext cx="141900" cy="141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5" name="Google Shape;1335;p54"/>
            <p:cNvSpPr/>
            <p:nvPr/>
          </p:nvSpPr>
          <p:spPr>
            <a:xfrm>
              <a:off x="2174559"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6" name="Google Shape;1336;p54"/>
            <p:cNvSpPr/>
            <p:nvPr/>
          </p:nvSpPr>
          <p:spPr>
            <a:xfrm>
              <a:off x="2368634" y="1803363"/>
              <a:ext cx="141900" cy="14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337" name="Google Shape;1337;p54"/>
          <p:cNvSpPr txBox="1"/>
          <p:nvPr/>
        </p:nvSpPr>
        <p:spPr>
          <a:xfrm>
            <a:off x="7483675" y="3636838"/>
            <a:ext cx="548400" cy="2052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a:solidFill>
                  <a:schemeClr val="dk1"/>
                </a:solidFill>
                <a:latin typeface="Raleway Medium"/>
                <a:ea typeface="Raleway Medium"/>
                <a:cs typeface="Raleway Medium"/>
                <a:sym typeface="Raleway Medium"/>
              </a:rPr>
              <a:t>80%</a:t>
            </a:r>
            <a:endParaRPr>
              <a:solidFill>
                <a:schemeClr val="dk1"/>
              </a:solidFill>
              <a:latin typeface="Raleway Medium"/>
              <a:ea typeface="Raleway Medium"/>
              <a:cs typeface="Raleway Medium"/>
              <a:sym typeface="Raleway Medium"/>
            </a:endParaRPr>
          </a:p>
        </p:txBody>
      </p:sp>
      <p:sp>
        <p:nvSpPr>
          <p:cNvPr id="1338" name="Google Shape;1338;p54"/>
          <p:cNvSpPr txBox="1"/>
          <p:nvPr/>
        </p:nvSpPr>
        <p:spPr>
          <a:xfrm>
            <a:off x="2025888" y="3898400"/>
            <a:ext cx="2846400" cy="25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Compliance rate </a:t>
            </a:r>
            <a:endParaRPr sz="2000" b="1">
              <a:solidFill>
                <a:schemeClr val="accent2"/>
              </a:solidFill>
              <a:latin typeface="Viga"/>
              <a:ea typeface="Viga"/>
              <a:cs typeface="Viga"/>
              <a:sym typeface="Viga"/>
            </a:endParaRPr>
          </a:p>
        </p:txBody>
      </p:sp>
      <p:sp>
        <p:nvSpPr>
          <p:cNvPr id="1339" name="Google Shape;1339;p54"/>
          <p:cNvSpPr txBox="1"/>
          <p:nvPr/>
        </p:nvSpPr>
        <p:spPr>
          <a:xfrm>
            <a:off x="6537475" y="2947950"/>
            <a:ext cx="1725000" cy="2559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Productivity</a:t>
            </a:r>
            <a:endParaRPr sz="2000" b="1">
              <a:solidFill>
                <a:schemeClr val="accent2"/>
              </a:solidFill>
              <a:latin typeface="Viga"/>
              <a:ea typeface="Viga"/>
              <a:cs typeface="Viga"/>
              <a:sym typeface="Viga"/>
            </a:endParaRPr>
          </a:p>
        </p:txBody>
      </p:sp>
      <p:sp>
        <p:nvSpPr>
          <p:cNvPr id="1340" name="Google Shape;1340;p54"/>
          <p:cNvSpPr txBox="1"/>
          <p:nvPr/>
        </p:nvSpPr>
        <p:spPr>
          <a:xfrm>
            <a:off x="6370975" y="4057900"/>
            <a:ext cx="2058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latin typeface="Raleway Medium"/>
                <a:ea typeface="Raleway Medium"/>
                <a:cs typeface="Raleway Medium"/>
                <a:sym typeface="Raleway Medium"/>
              </a:rPr>
              <a:t>Mercury is the closest planet to the Sun</a:t>
            </a:r>
            <a:endParaRPr sz="1200">
              <a:latin typeface="Raleway Medium"/>
              <a:ea typeface="Raleway Medium"/>
              <a:cs typeface="Raleway Medium"/>
              <a:sym typeface="Raleway Medium"/>
            </a:endParaRPr>
          </a:p>
        </p:txBody>
      </p:sp>
      <p:grpSp>
        <p:nvGrpSpPr>
          <p:cNvPr id="1341" name="Google Shape;1341;p54"/>
          <p:cNvGrpSpPr/>
          <p:nvPr/>
        </p:nvGrpSpPr>
        <p:grpSpPr>
          <a:xfrm>
            <a:off x="6782887" y="3350599"/>
            <a:ext cx="700777" cy="700605"/>
            <a:chOff x="4049800" y="640400"/>
            <a:chExt cx="858900" cy="858900"/>
          </a:xfrm>
        </p:grpSpPr>
        <p:sp>
          <p:nvSpPr>
            <p:cNvPr id="1342" name="Google Shape;1342;p54"/>
            <p:cNvSpPr/>
            <p:nvPr/>
          </p:nvSpPr>
          <p:spPr>
            <a:xfrm>
              <a:off x="4049800" y="640400"/>
              <a:ext cx="858900" cy="8589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43" name="Google Shape;1343;p54"/>
            <p:cNvSpPr/>
            <p:nvPr/>
          </p:nvSpPr>
          <p:spPr>
            <a:xfrm>
              <a:off x="4049800" y="640400"/>
              <a:ext cx="858900" cy="858900"/>
            </a:xfrm>
            <a:prstGeom prst="blockArc">
              <a:avLst>
                <a:gd name="adj1" fmla="val 10672156"/>
                <a:gd name="adj2" fmla="val 16217595"/>
                <a:gd name="adj3" fmla="val 24654"/>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47"/>
        <p:cNvGrpSpPr/>
        <p:nvPr/>
      </p:nvGrpSpPr>
      <p:grpSpPr>
        <a:xfrm>
          <a:off x="0" y="0"/>
          <a:ext cx="0" cy="0"/>
          <a:chOff x="0" y="0"/>
          <a:chExt cx="0" cy="0"/>
        </a:xfrm>
      </p:grpSpPr>
      <p:sp>
        <p:nvSpPr>
          <p:cNvPr id="1348" name="Google Shape;1348;p55"/>
          <p:cNvSpPr/>
          <p:nvPr/>
        </p:nvSpPr>
        <p:spPr>
          <a:xfrm>
            <a:off x="6102200" y="1999156"/>
            <a:ext cx="2187000" cy="21201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55"/>
          <p:cNvGrpSpPr/>
          <p:nvPr/>
        </p:nvGrpSpPr>
        <p:grpSpPr>
          <a:xfrm>
            <a:off x="6102200" y="1577650"/>
            <a:ext cx="2187000" cy="421500"/>
            <a:chOff x="714175" y="1255050"/>
            <a:chExt cx="2187000" cy="421500"/>
          </a:xfrm>
        </p:grpSpPr>
        <p:sp>
          <p:nvSpPr>
            <p:cNvPr id="1350" name="Google Shape;1350;p55"/>
            <p:cNvSpPr/>
            <p:nvPr/>
          </p:nvSpPr>
          <p:spPr>
            <a:xfrm>
              <a:off x="714175" y="1255050"/>
              <a:ext cx="2187000" cy="4215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 name="Google Shape;1351;p55"/>
            <p:cNvGrpSpPr/>
            <p:nvPr/>
          </p:nvGrpSpPr>
          <p:grpSpPr>
            <a:xfrm flipH="1">
              <a:off x="885025" y="1395438"/>
              <a:ext cx="575950" cy="140700"/>
              <a:chOff x="8416025" y="66500"/>
              <a:chExt cx="575950" cy="140700"/>
            </a:xfrm>
          </p:grpSpPr>
          <p:sp>
            <p:nvSpPr>
              <p:cNvPr id="1352" name="Google Shape;1352;p55"/>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5"/>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5" name="Google Shape;1355;p55"/>
          <p:cNvSpPr/>
          <p:nvPr/>
        </p:nvSpPr>
        <p:spPr>
          <a:xfrm>
            <a:off x="3478500" y="2484506"/>
            <a:ext cx="2187000" cy="21201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 name="Google Shape;1356;p55"/>
          <p:cNvGrpSpPr/>
          <p:nvPr/>
        </p:nvGrpSpPr>
        <p:grpSpPr>
          <a:xfrm>
            <a:off x="3478500" y="2063000"/>
            <a:ext cx="2187000" cy="421500"/>
            <a:chOff x="714175" y="1255050"/>
            <a:chExt cx="2187000" cy="421500"/>
          </a:xfrm>
        </p:grpSpPr>
        <p:sp>
          <p:nvSpPr>
            <p:cNvPr id="1357" name="Google Shape;1357;p55"/>
            <p:cNvSpPr/>
            <p:nvPr/>
          </p:nvSpPr>
          <p:spPr>
            <a:xfrm>
              <a:off x="714175" y="1255050"/>
              <a:ext cx="2187000" cy="4215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 name="Google Shape;1358;p55"/>
            <p:cNvGrpSpPr/>
            <p:nvPr/>
          </p:nvGrpSpPr>
          <p:grpSpPr>
            <a:xfrm flipH="1">
              <a:off x="885025" y="1395438"/>
              <a:ext cx="575950" cy="140700"/>
              <a:chOff x="8416025" y="66500"/>
              <a:chExt cx="575950" cy="140700"/>
            </a:xfrm>
          </p:grpSpPr>
          <p:sp>
            <p:nvSpPr>
              <p:cNvPr id="1359" name="Google Shape;1359;p55"/>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5"/>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62" name="Google Shape;1362;p55"/>
          <p:cNvSpPr/>
          <p:nvPr/>
        </p:nvSpPr>
        <p:spPr>
          <a:xfrm>
            <a:off x="854800" y="1999156"/>
            <a:ext cx="2187000" cy="21201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Key action items</a:t>
            </a:r>
            <a:endParaRPr/>
          </a:p>
        </p:txBody>
      </p:sp>
      <p:sp>
        <p:nvSpPr>
          <p:cNvPr id="1364" name="Google Shape;1364;p55"/>
          <p:cNvSpPr txBox="1">
            <a:spLocks noGrp="1"/>
          </p:cNvSpPr>
          <p:nvPr>
            <p:ph type="subTitle" idx="1"/>
          </p:nvPr>
        </p:nvSpPr>
        <p:spPr>
          <a:xfrm>
            <a:off x="890050" y="2446222"/>
            <a:ext cx="2116500" cy="1609200"/>
          </a:xfrm>
          <a:prstGeom prst="rect">
            <a:avLst/>
          </a:prstGeom>
        </p:spPr>
        <p:txBody>
          <a:bodyPr spcFirstLastPara="1" wrap="square" lIns="91425" tIns="0" rIns="91425" bIns="0" anchor="t" anchorCtr="0">
            <a:noAutofit/>
          </a:bodyPr>
          <a:lstStyle/>
          <a:p>
            <a:pPr marL="182880" lvl="0" indent="-180340" algn="l" rtl="0">
              <a:spcBef>
                <a:spcPts val="0"/>
              </a:spcBef>
              <a:spcAft>
                <a:spcPts val="0"/>
              </a:spcAft>
              <a:buSzPts val="1400"/>
              <a:buChar char="●"/>
            </a:pPr>
            <a:r>
              <a:rPr lang="en"/>
              <a:t>You can describe your items here</a:t>
            </a:r>
            <a:endParaRPr/>
          </a:p>
          <a:p>
            <a:pPr marL="182880" lvl="0" indent="-180340" algn="l" rtl="0">
              <a:spcBef>
                <a:spcPts val="1000"/>
              </a:spcBef>
              <a:spcAft>
                <a:spcPts val="0"/>
              </a:spcAft>
              <a:buSzPts val="1400"/>
              <a:buChar char="●"/>
            </a:pPr>
            <a:r>
              <a:rPr lang="en"/>
              <a:t>You can describe your items here</a:t>
            </a:r>
            <a:endParaRPr/>
          </a:p>
          <a:p>
            <a:pPr marL="182880" lvl="0" indent="-180340" algn="l" rtl="0">
              <a:spcBef>
                <a:spcPts val="1000"/>
              </a:spcBef>
              <a:spcAft>
                <a:spcPts val="0"/>
              </a:spcAft>
              <a:buSzPts val="1400"/>
              <a:buChar char="●"/>
            </a:pPr>
            <a:r>
              <a:rPr lang="en"/>
              <a:t>You can describe your items here</a:t>
            </a:r>
            <a:endParaRPr/>
          </a:p>
        </p:txBody>
      </p:sp>
      <p:sp>
        <p:nvSpPr>
          <p:cNvPr id="1365" name="Google Shape;1365;p55"/>
          <p:cNvSpPr txBox="1">
            <a:spLocks noGrp="1"/>
          </p:cNvSpPr>
          <p:nvPr>
            <p:ph type="subTitle" idx="2"/>
          </p:nvPr>
        </p:nvSpPr>
        <p:spPr>
          <a:xfrm>
            <a:off x="890051" y="2063000"/>
            <a:ext cx="21165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1st quarter</a:t>
            </a:r>
            <a:endParaRPr/>
          </a:p>
        </p:txBody>
      </p:sp>
      <p:sp>
        <p:nvSpPr>
          <p:cNvPr id="1366" name="Google Shape;1366;p55"/>
          <p:cNvSpPr txBox="1">
            <a:spLocks noGrp="1"/>
          </p:cNvSpPr>
          <p:nvPr>
            <p:ph type="subTitle" idx="3"/>
          </p:nvPr>
        </p:nvSpPr>
        <p:spPr>
          <a:xfrm>
            <a:off x="3513775" y="2931563"/>
            <a:ext cx="2116500" cy="1609200"/>
          </a:xfrm>
          <a:prstGeom prst="rect">
            <a:avLst/>
          </a:prstGeom>
        </p:spPr>
        <p:txBody>
          <a:bodyPr spcFirstLastPara="1" wrap="square" lIns="91425" tIns="0" rIns="91425" bIns="0" anchor="t" anchorCtr="0">
            <a:noAutofit/>
          </a:bodyPr>
          <a:lstStyle/>
          <a:p>
            <a:pPr marL="182880" lvl="0" indent="-180340" algn="l" rtl="0">
              <a:spcBef>
                <a:spcPts val="0"/>
              </a:spcBef>
              <a:spcAft>
                <a:spcPts val="0"/>
              </a:spcAft>
              <a:buSzPts val="1400"/>
              <a:buChar char="●"/>
            </a:pPr>
            <a:r>
              <a:rPr lang="en"/>
              <a:t>You can describe your items here</a:t>
            </a:r>
            <a:endParaRPr/>
          </a:p>
          <a:p>
            <a:pPr marL="182880" lvl="0" indent="-180340" algn="l" rtl="0">
              <a:spcBef>
                <a:spcPts val="1000"/>
              </a:spcBef>
              <a:spcAft>
                <a:spcPts val="0"/>
              </a:spcAft>
              <a:buSzPts val="1400"/>
              <a:buChar char="●"/>
            </a:pPr>
            <a:r>
              <a:rPr lang="en"/>
              <a:t>You can describe your items here</a:t>
            </a:r>
            <a:endParaRPr/>
          </a:p>
          <a:p>
            <a:pPr marL="182880" lvl="0" indent="-180340" algn="l" rtl="0">
              <a:spcBef>
                <a:spcPts val="1000"/>
              </a:spcBef>
              <a:spcAft>
                <a:spcPts val="0"/>
              </a:spcAft>
              <a:buSzPts val="1400"/>
              <a:buChar char="●"/>
            </a:pPr>
            <a:r>
              <a:rPr lang="en"/>
              <a:t>You can describe your items here</a:t>
            </a:r>
            <a:endParaRPr/>
          </a:p>
        </p:txBody>
      </p:sp>
      <p:sp>
        <p:nvSpPr>
          <p:cNvPr id="1367" name="Google Shape;1367;p55"/>
          <p:cNvSpPr txBox="1">
            <a:spLocks noGrp="1"/>
          </p:cNvSpPr>
          <p:nvPr>
            <p:ph type="subTitle" idx="4"/>
          </p:nvPr>
        </p:nvSpPr>
        <p:spPr>
          <a:xfrm>
            <a:off x="3513776" y="2548338"/>
            <a:ext cx="21165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2nd quarter</a:t>
            </a:r>
            <a:endParaRPr/>
          </a:p>
        </p:txBody>
      </p:sp>
      <p:sp>
        <p:nvSpPr>
          <p:cNvPr id="1368" name="Google Shape;1368;p55"/>
          <p:cNvSpPr txBox="1">
            <a:spLocks noGrp="1"/>
          </p:cNvSpPr>
          <p:nvPr>
            <p:ph type="subTitle" idx="5"/>
          </p:nvPr>
        </p:nvSpPr>
        <p:spPr>
          <a:xfrm>
            <a:off x="6137450" y="2446213"/>
            <a:ext cx="2116500" cy="1609200"/>
          </a:xfrm>
          <a:prstGeom prst="rect">
            <a:avLst/>
          </a:prstGeom>
        </p:spPr>
        <p:txBody>
          <a:bodyPr spcFirstLastPara="1" wrap="square" lIns="91425" tIns="0" rIns="91425" bIns="0" anchor="t" anchorCtr="0">
            <a:noAutofit/>
          </a:bodyPr>
          <a:lstStyle/>
          <a:p>
            <a:pPr marL="182880" lvl="0" indent="-180340" algn="l" rtl="0">
              <a:spcBef>
                <a:spcPts val="0"/>
              </a:spcBef>
              <a:spcAft>
                <a:spcPts val="0"/>
              </a:spcAft>
              <a:buSzPts val="1400"/>
              <a:buChar char="●"/>
            </a:pPr>
            <a:r>
              <a:rPr lang="en"/>
              <a:t>You can describe your items here</a:t>
            </a:r>
            <a:endParaRPr/>
          </a:p>
          <a:p>
            <a:pPr marL="182880" lvl="0" indent="-180340" algn="l" rtl="0">
              <a:spcBef>
                <a:spcPts val="1000"/>
              </a:spcBef>
              <a:spcAft>
                <a:spcPts val="0"/>
              </a:spcAft>
              <a:buSzPts val="1400"/>
              <a:buChar char="●"/>
            </a:pPr>
            <a:r>
              <a:rPr lang="en"/>
              <a:t>You can describe your items here</a:t>
            </a:r>
            <a:endParaRPr/>
          </a:p>
          <a:p>
            <a:pPr marL="182880" lvl="0" indent="-180340" algn="l" rtl="0">
              <a:spcBef>
                <a:spcPts val="1000"/>
              </a:spcBef>
              <a:spcAft>
                <a:spcPts val="0"/>
              </a:spcAft>
              <a:buSzPts val="1400"/>
              <a:buChar char="●"/>
            </a:pPr>
            <a:r>
              <a:rPr lang="en"/>
              <a:t>You can describe your items here</a:t>
            </a:r>
            <a:endParaRPr/>
          </a:p>
        </p:txBody>
      </p:sp>
      <p:sp>
        <p:nvSpPr>
          <p:cNvPr id="1369" name="Google Shape;1369;p55"/>
          <p:cNvSpPr txBox="1">
            <a:spLocks noGrp="1"/>
          </p:cNvSpPr>
          <p:nvPr>
            <p:ph type="subTitle" idx="6"/>
          </p:nvPr>
        </p:nvSpPr>
        <p:spPr>
          <a:xfrm>
            <a:off x="6137451" y="2062988"/>
            <a:ext cx="21165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3rd quarter</a:t>
            </a:r>
            <a:endParaRPr/>
          </a:p>
        </p:txBody>
      </p:sp>
      <p:grpSp>
        <p:nvGrpSpPr>
          <p:cNvPr id="1370" name="Google Shape;1370;p55"/>
          <p:cNvGrpSpPr/>
          <p:nvPr/>
        </p:nvGrpSpPr>
        <p:grpSpPr>
          <a:xfrm>
            <a:off x="854800" y="1577650"/>
            <a:ext cx="2187000" cy="421500"/>
            <a:chOff x="714175" y="1255050"/>
            <a:chExt cx="2187000" cy="421500"/>
          </a:xfrm>
        </p:grpSpPr>
        <p:sp>
          <p:nvSpPr>
            <p:cNvPr id="1371" name="Google Shape;1371;p55"/>
            <p:cNvSpPr/>
            <p:nvPr/>
          </p:nvSpPr>
          <p:spPr>
            <a:xfrm>
              <a:off x="714175" y="1255050"/>
              <a:ext cx="2187000" cy="4215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 name="Google Shape;1372;p55"/>
            <p:cNvGrpSpPr/>
            <p:nvPr/>
          </p:nvGrpSpPr>
          <p:grpSpPr>
            <a:xfrm flipH="1">
              <a:off x="885025" y="1395438"/>
              <a:ext cx="575950" cy="140700"/>
              <a:chOff x="8416025" y="66500"/>
              <a:chExt cx="575950" cy="140700"/>
            </a:xfrm>
          </p:grpSpPr>
          <p:sp>
            <p:nvSpPr>
              <p:cNvPr id="1373" name="Google Shape;1373;p55"/>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56"/>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Our doctors</a:t>
            </a:r>
            <a:endParaRPr/>
          </a:p>
        </p:txBody>
      </p:sp>
      <p:sp>
        <p:nvSpPr>
          <p:cNvPr id="1381" name="Google Shape;1381;p56"/>
          <p:cNvSpPr txBox="1">
            <a:spLocks noGrp="1"/>
          </p:cNvSpPr>
          <p:nvPr>
            <p:ph type="subTitle" idx="1"/>
          </p:nvPr>
        </p:nvSpPr>
        <p:spPr>
          <a:xfrm>
            <a:off x="2034736" y="3838450"/>
            <a:ext cx="1950900" cy="678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82" name="Google Shape;1382;p56"/>
          <p:cNvSpPr txBox="1">
            <a:spLocks noGrp="1"/>
          </p:cNvSpPr>
          <p:nvPr>
            <p:ph type="subTitle" idx="2"/>
          </p:nvPr>
        </p:nvSpPr>
        <p:spPr>
          <a:xfrm>
            <a:off x="2034736" y="3470025"/>
            <a:ext cx="1950900" cy="324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John Smith</a:t>
            </a:r>
            <a:endParaRPr/>
          </a:p>
        </p:txBody>
      </p:sp>
      <p:sp>
        <p:nvSpPr>
          <p:cNvPr id="1383" name="Google Shape;1383;p56"/>
          <p:cNvSpPr txBox="1">
            <a:spLocks noGrp="1"/>
          </p:cNvSpPr>
          <p:nvPr>
            <p:ph type="subTitle" idx="3"/>
          </p:nvPr>
        </p:nvSpPr>
        <p:spPr>
          <a:xfrm>
            <a:off x="5158364" y="3838450"/>
            <a:ext cx="1950900" cy="678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84" name="Google Shape;1384;p56"/>
          <p:cNvSpPr txBox="1">
            <a:spLocks noGrp="1"/>
          </p:cNvSpPr>
          <p:nvPr>
            <p:ph type="subTitle" idx="4"/>
          </p:nvPr>
        </p:nvSpPr>
        <p:spPr>
          <a:xfrm>
            <a:off x="5158364" y="3470025"/>
            <a:ext cx="1950900" cy="324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Lara Sidney</a:t>
            </a:r>
            <a:endParaRPr/>
          </a:p>
        </p:txBody>
      </p:sp>
      <p:pic>
        <p:nvPicPr>
          <p:cNvPr id="1385" name="Google Shape;1385;p56"/>
          <p:cNvPicPr preferRelativeResize="0"/>
          <p:nvPr/>
        </p:nvPicPr>
        <p:blipFill rotWithShape="1">
          <a:blip r:embed="rId3">
            <a:alphaModFix/>
          </a:blip>
          <a:srcRect l="10926" t="10190" r="10918" b="37709"/>
          <a:stretch/>
        </p:blipFill>
        <p:spPr>
          <a:xfrm>
            <a:off x="2029636" y="1295125"/>
            <a:ext cx="1961100" cy="1961100"/>
          </a:xfrm>
          <a:prstGeom prst="ellipse">
            <a:avLst/>
          </a:prstGeom>
          <a:noFill/>
          <a:ln w="9525" cap="flat" cmpd="sng">
            <a:solidFill>
              <a:schemeClr val="accent1"/>
            </a:solidFill>
            <a:prstDash val="solid"/>
            <a:round/>
            <a:headEnd type="none" w="sm" len="sm"/>
            <a:tailEnd type="none" w="sm" len="sm"/>
          </a:ln>
        </p:spPr>
      </p:pic>
      <p:pic>
        <p:nvPicPr>
          <p:cNvPr id="1386" name="Google Shape;1386;p56"/>
          <p:cNvPicPr preferRelativeResize="0"/>
          <p:nvPr/>
        </p:nvPicPr>
        <p:blipFill rotWithShape="1">
          <a:blip r:embed="rId4">
            <a:alphaModFix/>
          </a:blip>
          <a:srcRect b="33288"/>
          <a:stretch/>
        </p:blipFill>
        <p:spPr>
          <a:xfrm>
            <a:off x="5153264" y="1295125"/>
            <a:ext cx="1961100" cy="1961100"/>
          </a:xfrm>
          <a:prstGeom prst="ellipse">
            <a:avLst/>
          </a:prstGeom>
          <a:noFill/>
          <a:ln w="9525" cap="flat" cmpd="sng">
            <a:solidFill>
              <a:schemeClr val="accent1"/>
            </a:solidFill>
            <a:prstDash val="solid"/>
            <a:round/>
            <a:headEnd type="none" w="sm" len="sm"/>
            <a:tailEnd type="none" w="sm" len="sm"/>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90"/>
        <p:cNvGrpSpPr/>
        <p:nvPr/>
      </p:nvGrpSpPr>
      <p:grpSpPr>
        <a:xfrm>
          <a:off x="0" y="0"/>
          <a:ext cx="0" cy="0"/>
          <a:chOff x="0" y="0"/>
          <a:chExt cx="0" cy="0"/>
        </a:xfrm>
      </p:grpSpPr>
      <p:sp>
        <p:nvSpPr>
          <p:cNvPr id="1391" name="Google Shape;1391;p57"/>
          <p:cNvSpPr txBox="1">
            <a:spLocks noGrp="1"/>
          </p:cNvSpPr>
          <p:nvPr>
            <p:ph type="title"/>
          </p:nvPr>
        </p:nvSpPr>
        <p:spPr>
          <a:xfrm>
            <a:off x="4828315" y="1706825"/>
            <a:ext cx="2589000" cy="5013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Mockup</a:t>
            </a:r>
            <a:endParaRPr/>
          </a:p>
        </p:txBody>
      </p:sp>
      <p:sp>
        <p:nvSpPr>
          <p:cNvPr id="1392" name="Google Shape;1392;p57"/>
          <p:cNvSpPr txBox="1">
            <a:spLocks noGrp="1"/>
          </p:cNvSpPr>
          <p:nvPr>
            <p:ph type="subTitle" idx="1"/>
          </p:nvPr>
        </p:nvSpPr>
        <p:spPr>
          <a:xfrm>
            <a:off x="4828317" y="2362500"/>
            <a:ext cx="2589000" cy="9198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1393" name="Google Shape;1393;p57"/>
          <p:cNvGrpSpPr/>
          <p:nvPr/>
        </p:nvGrpSpPr>
        <p:grpSpPr>
          <a:xfrm>
            <a:off x="1726683" y="1363158"/>
            <a:ext cx="2744760" cy="2417184"/>
            <a:chOff x="4718492" y="1227233"/>
            <a:chExt cx="3053465" cy="2689047"/>
          </a:xfrm>
        </p:grpSpPr>
        <p:sp>
          <p:nvSpPr>
            <p:cNvPr id="1394" name="Google Shape;1394;p57"/>
            <p:cNvSpPr/>
            <p:nvPr/>
          </p:nvSpPr>
          <p:spPr>
            <a:xfrm>
              <a:off x="4718492" y="1227233"/>
              <a:ext cx="3052602" cy="1923372"/>
            </a:xfrm>
            <a:custGeom>
              <a:avLst/>
              <a:gdLst/>
              <a:ahLst/>
              <a:cxnLst/>
              <a:rect l="l" t="t" r="r" b="b"/>
              <a:pathLst>
                <a:path w="74259" h="46786" extrusionOk="0">
                  <a:moveTo>
                    <a:pt x="1863" y="0"/>
                  </a:moveTo>
                  <a:cubicBezTo>
                    <a:pt x="838" y="0"/>
                    <a:pt x="1" y="837"/>
                    <a:pt x="1" y="1863"/>
                  </a:cubicBezTo>
                  <a:lnTo>
                    <a:pt x="1" y="46786"/>
                  </a:lnTo>
                  <a:lnTo>
                    <a:pt x="74259" y="46786"/>
                  </a:lnTo>
                  <a:lnTo>
                    <a:pt x="74259" y="1863"/>
                  </a:lnTo>
                  <a:cubicBezTo>
                    <a:pt x="74259" y="837"/>
                    <a:pt x="73422" y="0"/>
                    <a:pt x="723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7"/>
            <p:cNvSpPr/>
            <p:nvPr/>
          </p:nvSpPr>
          <p:spPr>
            <a:xfrm>
              <a:off x="5792801" y="3445687"/>
              <a:ext cx="903173" cy="395725"/>
            </a:xfrm>
            <a:custGeom>
              <a:avLst/>
              <a:gdLst/>
              <a:ahLst/>
              <a:cxnLst/>
              <a:rect l="l" t="t" r="r" b="b"/>
              <a:pathLst>
                <a:path w="21971" h="9626" extrusionOk="0">
                  <a:moveTo>
                    <a:pt x="2365" y="1"/>
                  </a:moveTo>
                  <a:cubicBezTo>
                    <a:pt x="1570" y="3223"/>
                    <a:pt x="795" y="6404"/>
                    <a:pt x="0" y="9626"/>
                  </a:cubicBezTo>
                  <a:lnTo>
                    <a:pt x="21970" y="9626"/>
                  </a:lnTo>
                  <a:cubicBezTo>
                    <a:pt x="21196" y="6404"/>
                    <a:pt x="20401" y="3223"/>
                    <a:pt x="196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7"/>
            <p:cNvSpPr/>
            <p:nvPr/>
          </p:nvSpPr>
          <p:spPr>
            <a:xfrm>
              <a:off x="5691306" y="3841418"/>
              <a:ext cx="1107847" cy="74861"/>
            </a:xfrm>
            <a:custGeom>
              <a:avLst/>
              <a:gdLst/>
              <a:ahLst/>
              <a:cxnLst/>
              <a:rect l="l" t="t" r="r" b="b"/>
              <a:pathLst>
                <a:path w="26950" h="1821" extrusionOk="0">
                  <a:moveTo>
                    <a:pt x="1130" y="0"/>
                  </a:moveTo>
                  <a:cubicBezTo>
                    <a:pt x="503" y="0"/>
                    <a:pt x="0" y="586"/>
                    <a:pt x="0" y="1319"/>
                  </a:cubicBezTo>
                  <a:lnTo>
                    <a:pt x="0" y="1821"/>
                  </a:lnTo>
                  <a:lnTo>
                    <a:pt x="26950" y="1821"/>
                  </a:lnTo>
                  <a:lnTo>
                    <a:pt x="26950" y="1319"/>
                  </a:lnTo>
                  <a:cubicBezTo>
                    <a:pt x="26950" y="565"/>
                    <a:pt x="26427" y="0"/>
                    <a:pt x="25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7"/>
            <p:cNvSpPr/>
            <p:nvPr/>
          </p:nvSpPr>
          <p:spPr>
            <a:xfrm>
              <a:off x="4718492" y="3150595"/>
              <a:ext cx="3053465" cy="295088"/>
            </a:xfrm>
            <a:custGeom>
              <a:avLst/>
              <a:gdLst/>
              <a:ahLst/>
              <a:cxnLst/>
              <a:rect l="l" t="t" r="r" b="b"/>
              <a:pathLst>
                <a:path w="74280" h="7178" extrusionOk="0">
                  <a:moveTo>
                    <a:pt x="1" y="1"/>
                  </a:moveTo>
                  <a:lnTo>
                    <a:pt x="1" y="5315"/>
                  </a:lnTo>
                  <a:cubicBezTo>
                    <a:pt x="1" y="6341"/>
                    <a:pt x="838" y="7177"/>
                    <a:pt x="1863" y="7177"/>
                  </a:cubicBezTo>
                  <a:lnTo>
                    <a:pt x="72438" y="7177"/>
                  </a:lnTo>
                  <a:cubicBezTo>
                    <a:pt x="73443" y="7177"/>
                    <a:pt x="74280" y="6341"/>
                    <a:pt x="74280" y="5315"/>
                  </a:cubicBezTo>
                  <a:lnTo>
                    <a:pt x="742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98" name="Google Shape;1398;p57"/>
          <p:cNvPicPr preferRelativeResize="0"/>
          <p:nvPr/>
        </p:nvPicPr>
        <p:blipFill rotWithShape="1">
          <a:blip r:embed="rId3">
            <a:alphaModFix/>
          </a:blip>
          <a:srcRect t="406" b="406"/>
          <a:stretch/>
        </p:blipFill>
        <p:spPr>
          <a:xfrm>
            <a:off x="1846480" y="1533752"/>
            <a:ext cx="2504930" cy="1395875"/>
          </a:xfrm>
          <a:prstGeom prst="rect">
            <a:avLst/>
          </a:prstGeom>
          <a:noFill/>
          <a:ln w="9525" cap="flat" cmpd="sng">
            <a:solidFill>
              <a:schemeClr val="accent1"/>
            </a:solidFill>
            <a:prstDash val="solid"/>
            <a:miter lim="8000"/>
            <a:headEnd type="none" w="sm" len="sm"/>
            <a:tailEnd type="none" w="sm" len="sm"/>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02"/>
        <p:cNvGrpSpPr/>
        <p:nvPr/>
      </p:nvGrpSpPr>
      <p:grpSpPr>
        <a:xfrm>
          <a:off x="0" y="0"/>
          <a:ext cx="0" cy="0"/>
          <a:chOff x="0" y="0"/>
          <a:chExt cx="0" cy="0"/>
        </a:xfrm>
      </p:grpSpPr>
      <p:sp>
        <p:nvSpPr>
          <p:cNvPr id="1403" name="Google Shape;1403;p58"/>
          <p:cNvSpPr/>
          <p:nvPr/>
        </p:nvSpPr>
        <p:spPr>
          <a:xfrm>
            <a:off x="2673643" y="3320775"/>
            <a:ext cx="876300" cy="876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8"/>
          <p:cNvSpPr/>
          <p:nvPr/>
        </p:nvSpPr>
        <p:spPr>
          <a:xfrm>
            <a:off x="1662126" y="3334853"/>
            <a:ext cx="847800" cy="847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8"/>
          <p:cNvSpPr txBox="1">
            <a:spLocks noGrp="1"/>
          </p:cNvSpPr>
          <p:nvPr>
            <p:ph type="title"/>
          </p:nvPr>
        </p:nvSpPr>
        <p:spPr>
          <a:xfrm>
            <a:off x="714175" y="409675"/>
            <a:ext cx="4823400" cy="12195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	Thanks</a:t>
            </a:r>
            <a:r>
              <a:rPr lang="en">
                <a:solidFill>
                  <a:schemeClr val="dk2"/>
                </a:solidFill>
              </a:rPr>
              <a:t>!</a:t>
            </a:r>
            <a:endParaRPr>
              <a:solidFill>
                <a:schemeClr val="dk2"/>
              </a:solidFill>
            </a:endParaRPr>
          </a:p>
        </p:txBody>
      </p:sp>
      <p:sp>
        <p:nvSpPr>
          <p:cNvPr id="1406" name="Google Shape;1406;p58"/>
          <p:cNvSpPr txBox="1">
            <a:spLocks noGrp="1"/>
          </p:cNvSpPr>
          <p:nvPr>
            <p:ph type="subTitle" idx="1"/>
          </p:nvPr>
        </p:nvSpPr>
        <p:spPr>
          <a:xfrm>
            <a:off x="714175" y="1629175"/>
            <a:ext cx="4823400" cy="11163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Does anyone have any questions?</a:t>
            </a:r>
            <a:endParaRPr>
              <a:solidFill>
                <a:schemeClr val="accent2"/>
              </a:solidFill>
            </a:endParaRPr>
          </a:p>
          <a:p>
            <a:pPr marL="0" lvl="0" indent="0" algn="ctr" rtl="0">
              <a:spcBef>
                <a:spcPts val="1000"/>
              </a:spcBef>
              <a:spcAft>
                <a:spcPts val="0"/>
              </a:spcAft>
              <a:buNone/>
            </a:pPr>
            <a:r>
              <a:rPr lang="en"/>
              <a:t>addyouremail@freepik.com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yourcompany.com</a:t>
            </a:r>
            <a:endParaRPr/>
          </a:p>
        </p:txBody>
      </p:sp>
      <p:sp>
        <p:nvSpPr>
          <p:cNvPr id="1407" name="Google Shape;1407;p58"/>
          <p:cNvSpPr/>
          <p:nvPr/>
        </p:nvSpPr>
        <p:spPr>
          <a:xfrm>
            <a:off x="1221125" y="2891875"/>
            <a:ext cx="3808200" cy="339600"/>
          </a:xfrm>
          <a:prstGeom prst="roundRect">
            <a:avLst>
              <a:gd name="adj" fmla="val 50000"/>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2"/>
                </a:solidFill>
                <a:latin typeface="Raleway Medium"/>
                <a:ea typeface="Raleway Medium"/>
                <a:cs typeface="Raleway Medium"/>
                <a:sym typeface="Raleway Medium"/>
              </a:rPr>
              <a:t>Please keep this slide for attribution</a:t>
            </a:r>
            <a:endParaRPr sz="1200">
              <a:solidFill>
                <a:schemeClr val="accent2"/>
              </a:solidFill>
              <a:latin typeface="Raleway Medium"/>
              <a:ea typeface="Raleway Medium"/>
              <a:cs typeface="Raleway Medium"/>
              <a:sym typeface="Raleway Medium"/>
            </a:endParaRPr>
          </a:p>
        </p:txBody>
      </p:sp>
      <p:grpSp>
        <p:nvGrpSpPr>
          <p:cNvPr id="1408" name="Google Shape;1408;p58"/>
          <p:cNvGrpSpPr/>
          <p:nvPr/>
        </p:nvGrpSpPr>
        <p:grpSpPr>
          <a:xfrm>
            <a:off x="1875675" y="3548289"/>
            <a:ext cx="420986" cy="420924"/>
            <a:chOff x="266768" y="1721375"/>
            <a:chExt cx="397907" cy="397887"/>
          </a:xfrm>
        </p:grpSpPr>
        <p:sp>
          <p:nvSpPr>
            <p:cNvPr id="1409" name="Google Shape;1409;p5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58"/>
          <p:cNvGrpSpPr/>
          <p:nvPr/>
        </p:nvGrpSpPr>
        <p:grpSpPr>
          <a:xfrm>
            <a:off x="2901886" y="3548279"/>
            <a:ext cx="420982" cy="420964"/>
            <a:chOff x="864491" y="1723250"/>
            <a:chExt cx="397866" cy="397887"/>
          </a:xfrm>
        </p:grpSpPr>
        <p:sp>
          <p:nvSpPr>
            <p:cNvPr id="1412" name="Google Shape;1412;p5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58"/>
          <p:cNvSpPr/>
          <p:nvPr/>
        </p:nvSpPr>
        <p:spPr>
          <a:xfrm>
            <a:off x="3713325" y="3320775"/>
            <a:ext cx="876300" cy="876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58"/>
          <p:cNvGrpSpPr/>
          <p:nvPr/>
        </p:nvGrpSpPr>
        <p:grpSpPr>
          <a:xfrm>
            <a:off x="3940980" y="3548291"/>
            <a:ext cx="421004" cy="420924"/>
            <a:chOff x="1379798" y="1723250"/>
            <a:chExt cx="397887" cy="397887"/>
          </a:xfrm>
        </p:grpSpPr>
        <p:sp>
          <p:nvSpPr>
            <p:cNvPr id="1417" name="Google Shape;1417;p5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 name="Google Shape;1421;p58"/>
          <p:cNvGrpSpPr/>
          <p:nvPr/>
        </p:nvGrpSpPr>
        <p:grpSpPr>
          <a:xfrm>
            <a:off x="5222538" y="1209350"/>
            <a:ext cx="3296013" cy="3584700"/>
            <a:chOff x="5222538" y="1209350"/>
            <a:chExt cx="3296013" cy="3584700"/>
          </a:xfrm>
        </p:grpSpPr>
        <p:sp>
          <p:nvSpPr>
            <p:cNvPr id="1422" name="Google Shape;1422;p58"/>
            <p:cNvSpPr/>
            <p:nvPr/>
          </p:nvSpPr>
          <p:spPr>
            <a:xfrm>
              <a:off x="7647300" y="1209350"/>
              <a:ext cx="262758" cy="262758"/>
            </a:xfrm>
            <a:custGeom>
              <a:avLst/>
              <a:gdLst/>
              <a:ahLst/>
              <a:cxnLst/>
              <a:rect l="l" t="t" r="r" b="b"/>
              <a:pathLst>
                <a:path w="12176" h="12176" extrusionOk="0">
                  <a:moveTo>
                    <a:pt x="6105" y="801"/>
                  </a:moveTo>
                  <a:cubicBezTo>
                    <a:pt x="9007" y="801"/>
                    <a:pt x="11408" y="3170"/>
                    <a:pt x="11408" y="6072"/>
                  </a:cubicBezTo>
                  <a:cubicBezTo>
                    <a:pt x="11408" y="9007"/>
                    <a:pt x="9007" y="11375"/>
                    <a:pt x="6105" y="11375"/>
                  </a:cubicBezTo>
                  <a:cubicBezTo>
                    <a:pt x="3169" y="11375"/>
                    <a:pt x="801" y="9007"/>
                    <a:pt x="801" y="6072"/>
                  </a:cubicBezTo>
                  <a:cubicBezTo>
                    <a:pt x="801" y="3170"/>
                    <a:pt x="3169" y="801"/>
                    <a:pt x="6105" y="801"/>
                  </a:cubicBezTo>
                  <a:close/>
                  <a:moveTo>
                    <a:pt x="6105" y="1"/>
                  </a:moveTo>
                  <a:cubicBezTo>
                    <a:pt x="2735" y="1"/>
                    <a:pt x="0" y="2736"/>
                    <a:pt x="0" y="6072"/>
                  </a:cubicBezTo>
                  <a:cubicBezTo>
                    <a:pt x="0" y="9474"/>
                    <a:pt x="2769" y="12176"/>
                    <a:pt x="6105" y="12176"/>
                  </a:cubicBezTo>
                  <a:cubicBezTo>
                    <a:pt x="9440" y="12176"/>
                    <a:pt x="12176" y="9474"/>
                    <a:pt x="12176" y="6072"/>
                  </a:cubicBezTo>
                  <a:cubicBezTo>
                    <a:pt x="12176" y="2703"/>
                    <a:pt x="9440" y="1"/>
                    <a:pt x="6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58"/>
            <p:cNvGrpSpPr/>
            <p:nvPr/>
          </p:nvGrpSpPr>
          <p:grpSpPr>
            <a:xfrm>
              <a:off x="8359250" y="2887300"/>
              <a:ext cx="159300" cy="158475"/>
              <a:chOff x="7528850" y="2048400"/>
              <a:chExt cx="159300" cy="158475"/>
            </a:xfrm>
          </p:grpSpPr>
          <p:sp>
            <p:nvSpPr>
              <p:cNvPr id="1424" name="Google Shape;1424;p58"/>
              <p:cNvSpPr/>
              <p:nvPr/>
            </p:nvSpPr>
            <p:spPr>
              <a:xfrm>
                <a:off x="7598900" y="2048400"/>
                <a:ext cx="19200" cy="158475"/>
              </a:xfrm>
              <a:custGeom>
                <a:avLst/>
                <a:gdLst/>
                <a:ahLst/>
                <a:cxnLst/>
                <a:rect l="l" t="t" r="r" b="b"/>
                <a:pathLst>
                  <a:path w="768" h="6339" extrusionOk="0">
                    <a:moveTo>
                      <a:pt x="367" y="1"/>
                    </a:moveTo>
                    <a:cubicBezTo>
                      <a:pt x="167" y="1"/>
                      <a:pt x="0" y="167"/>
                      <a:pt x="0" y="401"/>
                    </a:cubicBezTo>
                    <a:lnTo>
                      <a:pt x="0" y="5972"/>
                    </a:lnTo>
                    <a:cubicBezTo>
                      <a:pt x="0" y="6172"/>
                      <a:pt x="167" y="6339"/>
                      <a:pt x="367" y="6339"/>
                    </a:cubicBezTo>
                    <a:cubicBezTo>
                      <a:pt x="567" y="6339"/>
                      <a:pt x="768" y="6172"/>
                      <a:pt x="734" y="5972"/>
                    </a:cubicBezTo>
                    <a:lnTo>
                      <a:pt x="734" y="401"/>
                    </a:lnTo>
                    <a:cubicBezTo>
                      <a:pt x="734" y="167"/>
                      <a:pt x="567" y="1"/>
                      <a:pt x="3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7528850" y="2118450"/>
                <a:ext cx="159300" cy="19200"/>
              </a:xfrm>
              <a:custGeom>
                <a:avLst/>
                <a:gdLst/>
                <a:ahLst/>
                <a:cxnLst/>
                <a:rect l="l" t="t" r="r" b="b"/>
                <a:pathLst>
                  <a:path w="6372" h="768" extrusionOk="0">
                    <a:moveTo>
                      <a:pt x="367" y="1"/>
                    </a:moveTo>
                    <a:cubicBezTo>
                      <a:pt x="167" y="1"/>
                      <a:pt x="0" y="167"/>
                      <a:pt x="0" y="368"/>
                    </a:cubicBezTo>
                    <a:cubicBezTo>
                      <a:pt x="0" y="601"/>
                      <a:pt x="167" y="768"/>
                      <a:pt x="367" y="768"/>
                    </a:cubicBezTo>
                    <a:lnTo>
                      <a:pt x="5971" y="768"/>
                    </a:lnTo>
                    <a:cubicBezTo>
                      <a:pt x="6205" y="768"/>
                      <a:pt x="6372" y="534"/>
                      <a:pt x="6338" y="368"/>
                    </a:cubicBezTo>
                    <a:cubicBezTo>
                      <a:pt x="6338" y="167"/>
                      <a:pt x="6171" y="1"/>
                      <a:pt x="59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58"/>
            <p:cNvGrpSpPr/>
            <p:nvPr/>
          </p:nvGrpSpPr>
          <p:grpSpPr>
            <a:xfrm>
              <a:off x="5222538" y="3630463"/>
              <a:ext cx="142625" cy="142625"/>
              <a:chOff x="5997750" y="2351125"/>
              <a:chExt cx="142625" cy="142625"/>
            </a:xfrm>
          </p:grpSpPr>
          <p:sp>
            <p:nvSpPr>
              <p:cNvPr id="1427" name="Google Shape;1427;p58"/>
              <p:cNvSpPr/>
              <p:nvPr/>
            </p:nvSpPr>
            <p:spPr>
              <a:xfrm>
                <a:off x="6058625" y="2351125"/>
                <a:ext cx="20050" cy="142625"/>
              </a:xfrm>
              <a:custGeom>
                <a:avLst/>
                <a:gdLst/>
                <a:ahLst/>
                <a:cxnLst/>
                <a:rect l="l" t="t" r="r" b="b"/>
                <a:pathLst>
                  <a:path w="802" h="5705" extrusionOk="0">
                    <a:moveTo>
                      <a:pt x="401" y="0"/>
                    </a:moveTo>
                    <a:cubicBezTo>
                      <a:pt x="167" y="0"/>
                      <a:pt x="1" y="167"/>
                      <a:pt x="1" y="367"/>
                    </a:cubicBezTo>
                    <a:lnTo>
                      <a:pt x="1" y="5338"/>
                    </a:lnTo>
                    <a:cubicBezTo>
                      <a:pt x="1" y="5538"/>
                      <a:pt x="167" y="5704"/>
                      <a:pt x="401" y="5704"/>
                    </a:cubicBezTo>
                    <a:cubicBezTo>
                      <a:pt x="634" y="5704"/>
                      <a:pt x="801" y="5538"/>
                      <a:pt x="768" y="5338"/>
                    </a:cubicBezTo>
                    <a:lnTo>
                      <a:pt x="768" y="367"/>
                    </a:lnTo>
                    <a:cubicBezTo>
                      <a:pt x="768" y="167"/>
                      <a:pt x="601" y="0"/>
                      <a:pt x="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5997750" y="2413675"/>
                <a:ext cx="142625" cy="18350"/>
              </a:xfrm>
              <a:custGeom>
                <a:avLst/>
                <a:gdLst/>
                <a:ahLst/>
                <a:cxnLst/>
                <a:rect l="l" t="t" r="r" b="b"/>
                <a:pathLst>
                  <a:path w="5705" h="734" extrusionOk="0">
                    <a:moveTo>
                      <a:pt x="368" y="0"/>
                    </a:moveTo>
                    <a:cubicBezTo>
                      <a:pt x="167" y="0"/>
                      <a:pt x="1" y="167"/>
                      <a:pt x="1" y="367"/>
                    </a:cubicBezTo>
                    <a:cubicBezTo>
                      <a:pt x="1" y="567"/>
                      <a:pt x="167" y="734"/>
                      <a:pt x="368" y="734"/>
                    </a:cubicBezTo>
                    <a:lnTo>
                      <a:pt x="5338" y="734"/>
                    </a:lnTo>
                    <a:cubicBezTo>
                      <a:pt x="5538" y="734"/>
                      <a:pt x="5705" y="567"/>
                      <a:pt x="5705" y="367"/>
                    </a:cubicBezTo>
                    <a:cubicBezTo>
                      <a:pt x="5705" y="167"/>
                      <a:pt x="5538" y="0"/>
                      <a:pt x="5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58"/>
            <p:cNvGrpSpPr/>
            <p:nvPr/>
          </p:nvGrpSpPr>
          <p:grpSpPr>
            <a:xfrm>
              <a:off x="5537584" y="2336342"/>
              <a:ext cx="262730" cy="262730"/>
              <a:chOff x="8190975" y="3698750"/>
              <a:chExt cx="142625" cy="142625"/>
            </a:xfrm>
          </p:grpSpPr>
          <p:sp>
            <p:nvSpPr>
              <p:cNvPr id="1430" name="Google Shape;1430;p58"/>
              <p:cNvSpPr/>
              <p:nvPr/>
            </p:nvSpPr>
            <p:spPr>
              <a:xfrm>
                <a:off x="8253525" y="3698750"/>
                <a:ext cx="18375" cy="142625"/>
              </a:xfrm>
              <a:custGeom>
                <a:avLst/>
                <a:gdLst/>
                <a:ahLst/>
                <a:cxnLst/>
                <a:rect l="l" t="t" r="r" b="b"/>
                <a:pathLst>
                  <a:path w="735" h="5705" extrusionOk="0">
                    <a:moveTo>
                      <a:pt x="368" y="1"/>
                    </a:moveTo>
                    <a:cubicBezTo>
                      <a:pt x="168" y="1"/>
                      <a:pt x="1" y="167"/>
                      <a:pt x="1" y="368"/>
                    </a:cubicBezTo>
                    <a:lnTo>
                      <a:pt x="1" y="5338"/>
                    </a:lnTo>
                    <a:cubicBezTo>
                      <a:pt x="1" y="5538"/>
                      <a:pt x="168" y="5705"/>
                      <a:pt x="368" y="5705"/>
                    </a:cubicBezTo>
                    <a:cubicBezTo>
                      <a:pt x="568" y="5705"/>
                      <a:pt x="735" y="5538"/>
                      <a:pt x="735" y="5338"/>
                    </a:cubicBezTo>
                    <a:lnTo>
                      <a:pt x="735" y="368"/>
                    </a:lnTo>
                    <a:cubicBezTo>
                      <a:pt x="735" y="167"/>
                      <a:pt x="568" y="1"/>
                      <a:pt x="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8190975" y="3761300"/>
                <a:ext cx="142625" cy="19200"/>
              </a:xfrm>
              <a:custGeom>
                <a:avLst/>
                <a:gdLst/>
                <a:ahLst/>
                <a:cxnLst/>
                <a:rect l="l" t="t" r="r" b="b"/>
                <a:pathLst>
                  <a:path w="5705" h="768" extrusionOk="0">
                    <a:moveTo>
                      <a:pt x="368" y="0"/>
                    </a:moveTo>
                    <a:cubicBezTo>
                      <a:pt x="168" y="0"/>
                      <a:pt x="1" y="167"/>
                      <a:pt x="1" y="367"/>
                    </a:cubicBezTo>
                    <a:cubicBezTo>
                      <a:pt x="1" y="601"/>
                      <a:pt x="168" y="768"/>
                      <a:pt x="368" y="768"/>
                    </a:cubicBezTo>
                    <a:lnTo>
                      <a:pt x="5338" y="768"/>
                    </a:lnTo>
                    <a:cubicBezTo>
                      <a:pt x="5538" y="768"/>
                      <a:pt x="5705" y="534"/>
                      <a:pt x="5705" y="367"/>
                    </a:cubicBezTo>
                    <a:cubicBezTo>
                      <a:pt x="5705" y="167"/>
                      <a:pt x="5538" y="0"/>
                      <a:pt x="5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 name="Google Shape;1432;p58"/>
            <p:cNvSpPr/>
            <p:nvPr/>
          </p:nvSpPr>
          <p:spPr>
            <a:xfrm>
              <a:off x="8035650" y="4501325"/>
              <a:ext cx="323600" cy="292725"/>
            </a:xfrm>
            <a:custGeom>
              <a:avLst/>
              <a:gdLst/>
              <a:ahLst/>
              <a:cxnLst/>
              <a:rect l="l" t="t" r="r" b="b"/>
              <a:pathLst>
                <a:path w="12944" h="11709" extrusionOk="0">
                  <a:moveTo>
                    <a:pt x="9107" y="734"/>
                  </a:moveTo>
                  <a:cubicBezTo>
                    <a:pt x="10775" y="734"/>
                    <a:pt x="12110" y="2102"/>
                    <a:pt x="12110" y="3737"/>
                  </a:cubicBezTo>
                  <a:cubicBezTo>
                    <a:pt x="12110" y="4537"/>
                    <a:pt x="11809" y="5238"/>
                    <a:pt x="11309" y="5771"/>
                  </a:cubicBezTo>
                  <a:lnTo>
                    <a:pt x="6439" y="10608"/>
                  </a:lnTo>
                  <a:lnTo>
                    <a:pt x="1702" y="5938"/>
                  </a:lnTo>
                  <a:lnTo>
                    <a:pt x="1569" y="5771"/>
                  </a:lnTo>
                  <a:cubicBezTo>
                    <a:pt x="1068" y="5238"/>
                    <a:pt x="768" y="4504"/>
                    <a:pt x="768" y="3737"/>
                  </a:cubicBezTo>
                  <a:cubicBezTo>
                    <a:pt x="768" y="2069"/>
                    <a:pt x="2102" y="734"/>
                    <a:pt x="3770" y="734"/>
                  </a:cubicBezTo>
                  <a:cubicBezTo>
                    <a:pt x="4738" y="734"/>
                    <a:pt x="5605" y="1201"/>
                    <a:pt x="6105" y="1935"/>
                  </a:cubicBezTo>
                  <a:lnTo>
                    <a:pt x="6439" y="2369"/>
                  </a:lnTo>
                  <a:lnTo>
                    <a:pt x="6706" y="1935"/>
                  </a:lnTo>
                  <a:cubicBezTo>
                    <a:pt x="7273" y="1135"/>
                    <a:pt x="8140" y="734"/>
                    <a:pt x="9107" y="734"/>
                  </a:cubicBezTo>
                  <a:close/>
                  <a:moveTo>
                    <a:pt x="3770" y="1"/>
                  </a:moveTo>
                  <a:cubicBezTo>
                    <a:pt x="1736" y="1"/>
                    <a:pt x="1" y="1668"/>
                    <a:pt x="1" y="3737"/>
                  </a:cubicBezTo>
                  <a:cubicBezTo>
                    <a:pt x="1" y="4704"/>
                    <a:pt x="368" y="5605"/>
                    <a:pt x="1068" y="6338"/>
                  </a:cubicBezTo>
                  <a:lnTo>
                    <a:pt x="6472" y="11709"/>
                  </a:lnTo>
                  <a:lnTo>
                    <a:pt x="11743" y="6539"/>
                  </a:lnTo>
                  <a:lnTo>
                    <a:pt x="11943" y="6338"/>
                  </a:lnTo>
                  <a:cubicBezTo>
                    <a:pt x="12577" y="5605"/>
                    <a:pt x="12944" y="4704"/>
                    <a:pt x="12944" y="3737"/>
                  </a:cubicBezTo>
                  <a:cubicBezTo>
                    <a:pt x="12944" y="1702"/>
                    <a:pt x="11276" y="1"/>
                    <a:pt x="9174" y="1"/>
                  </a:cubicBezTo>
                  <a:cubicBezTo>
                    <a:pt x="8140" y="1"/>
                    <a:pt x="7173" y="401"/>
                    <a:pt x="6472" y="1101"/>
                  </a:cubicBezTo>
                  <a:cubicBezTo>
                    <a:pt x="5772" y="401"/>
                    <a:pt x="4804" y="1"/>
                    <a:pt x="37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58"/>
          <p:cNvGrpSpPr/>
          <p:nvPr/>
        </p:nvGrpSpPr>
        <p:grpSpPr>
          <a:xfrm>
            <a:off x="5971075" y="1390350"/>
            <a:ext cx="1958075" cy="6376350"/>
            <a:chOff x="5971075" y="1390350"/>
            <a:chExt cx="1958075" cy="6376350"/>
          </a:xfrm>
        </p:grpSpPr>
        <p:sp>
          <p:nvSpPr>
            <p:cNvPr id="1434" name="Google Shape;1434;p58"/>
            <p:cNvSpPr/>
            <p:nvPr/>
          </p:nvSpPr>
          <p:spPr>
            <a:xfrm>
              <a:off x="6407200" y="3948925"/>
              <a:ext cx="1338500" cy="3817775"/>
            </a:xfrm>
            <a:custGeom>
              <a:avLst/>
              <a:gdLst/>
              <a:ahLst/>
              <a:cxnLst/>
              <a:rect l="l" t="t" r="r" b="b"/>
              <a:pathLst>
                <a:path w="53540" h="152711" extrusionOk="0">
                  <a:moveTo>
                    <a:pt x="1335" y="1"/>
                  </a:moveTo>
                  <a:lnTo>
                    <a:pt x="468" y="14378"/>
                  </a:lnTo>
                  <a:cubicBezTo>
                    <a:pt x="335" y="18614"/>
                    <a:pt x="1" y="42298"/>
                    <a:pt x="234" y="46534"/>
                  </a:cubicBezTo>
                  <a:lnTo>
                    <a:pt x="335" y="152710"/>
                  </a:lnTo>
                  <a:lnTo>
                    <a:pt x="21183" y="152710"/>
                  </a:lnTo>
                  <a:lnTo>
                    <a:pt x="22050" y="43232"/>
                  </a:lnTo>
                  <a:lnTo>
                    <a:pt x="33825" y="152710"/>
                  </a:lnTo>
                  <a:lnTo>
                    <a:pt x="53539" y="152243"/>
                  </a:lnTo>
                  <a:lnTo>
                    <a:pt x="46868" y="45367"/>
                  </a:lnTo>
                  <a:cubicBezTo>
                    <a:pt x="47768" y="25652"/>
                    <a:pt x="44333" y="15345"/>
                    <a:pt x="42865" y="9007"/>
                  </a:cubicBezTo>
                  <a:lnTo>
                    <a:pt x="42665" y="6105"/>
                  </a:lnTo>
                  <a:lnTo>
                    <a:pt x="42098" y="5972"/>
                  </a:lnTo>
                  <a:cubicBezTo>
                    <a:pt x="42031" y="5605"/>
                    <a:pt x="41931" y="5371"/>
                    <a:pt x="41931" y="5371"/>
                  </a:cubicBezTo>
                  <a:lnTo>
                    <a:pt x="41764" y="5872"/>
                  </a:lnTo>
                  <a:lnTo>
                    <a:pt x="22050" y="1368"/>
                  </a:lnTo>
                  <a:lnTo>
                    <a:pt x="13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8"/>
            <p:cNvSpPr/>
            <p:nvPr/>
          </p:nvSpPr>
          <p:spPr>
            <a:xfrm>
              <a:off x="6717425" y="4989675"/>
              <a:ext cx="241050" cy="40050"/>
            </a:xfrm>
            <a:custGeom>
              <a:avLst/>
              <a:gdLst/>
              <a:ahLst/>
              <a:cxnLst/>
              <a:rect l="l" t="t" r="r" b="b"/>
              <a:pathLst>
                <a:path w="9642" h="1602" fill="none" extrusionOk="0">
                  <a:moveTo>
                    <a:pt x="9641" y="1602"/>
                  </a:moveTo>
                  <a:lnTo>
                    <a:pt x="1" y="1"/>
                  </a:lnTo>
                </a:path>
              </a:pathLst>
            </a:custGeom>
            <a:noFill/>
            <a:ln w="83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8"/>
            <p:cNvSpPr/>
            <p:nvPr/>
          </p:nvSpPr>
          <p:spPr>
            <a:xfrm>
              <a:off x="6363025" y="2623825"/>
              <a:ext cx="1284275" cy="1968925"/>
            </a:xfrm>
            <a:custGeom>
              <a:avLst/>
              <a:gdLst/>
              <a:ahLst/>
              <a:cxnLst/>
              <a:rect l="l" t="t" r="r" b="b"/>
              <a:pathLst>
                <a:path w="51371" h="78757" extrusionOk="0">
                  <a:moveTo>
                    <a:pt x="16345" y="0"/>
                  </a:moveTo>
                  <a:lnTo>
                    <a:pt x="3836" y="2002"/>
                  </a:lnTo>
                  <a:cubicBezTo>
                    <a:pt x="1635" y="2469"/>
                    <a:pt x="1034" y="6305"/>
                    <a:pt x="1001" y="8606"/>
                  </a:cubicBezTo>
                  <a:lnTo>
                    <a:pt x="0" y="78023"/>
                  </a:lnTo>
                  <a:lnTo>
                    <a:pt x="51370" y="78757"/>
                  </a:lnTo>
                  <a:cubicBezTo>
                    <a:pt x="51370" y="78757"/>
                    <a:pt x="46200" y="13643"/>
                    <a:pt x="46600" y="6305"/>
                  </a:cubicBezTo>
                  <a:cubicBezTo>
                    <a:pt x="46767" y="3036"/>
                    <a:pt x="43498" y="701"/>
                    <a:pt x="41830" y="701"/>
                  </a:cubicBezTo>
                  <a:lnTo>
                    <a:pt x="29421" y="134"/>
                  </a:lnTo>
                  <a:lnTo>
                    <a:pt x="163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8"/>
            <p:cNvSpPr/>
            <p:nvPr/>
          </p:nvSpPr>
          <p:spPr>
            <a:xfrm>
              <a:off x="6680750" y="2619650"/>
              <a:ext cx="517875" cy="306075"/>
            </a:xfrm>
            <a:custGeom>
              <a:avLst/>
              <a:gdLst/>
              <a:ahLst/>
              <a:cxnLst/>
              <a:rect l="l" t="t" r="r" b="b"/>
              <a:pathLst>
                <a:path w="20715" h="12243" extrusionOk="0">
                  <a:moveTo>
                    <a:pt x="13943" y="0"/>
                  </a:moveTo>
                  <a:lnTo>
                    <a:pt x="3603" y="167"/>
                  </a:lnTo>
                  <a:lnTo>
                    <a:pt x="0" y="768"/>
                  </a:lnTo>
                  <a:lnTo>
                    <a:pt x="3202" y="12242"/>
                  </a:lnTo>
                  <a:lnTo>
                    <a:pt x="20715" y="434"/>
                  </a:lnTo>
                  <a:lnTo>
                    <a:pt x="13943" y="0"/>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8"/>
            <p:cNvSpPr/>
            <p:nvPr/>
          </p:nvSpPr>
          <p:spPr>
            <a:xfrm>
              <a:off x="6882550" y="3084975"/>
              <a:ext cx="304400" cy="158475"/>
            </a:xfrm>
            <a:custGeom>
              <a:avLst/>
              <a:gdLst/>
              <a:ahLst/>
              <a:cxnLst/>
              <a:rect l="l" t="t" r="r" b="b"/>
              <a:pathLst>
                <a:path w="12176" h="6339" extrusionOk="0">
                  <a:moveTo>
                    <a:pt x="1" y="1"/>
                  </a:moveTo>
                  <a:lnTo>
                    <a:pt x="1" y="6339"/>
                  </a:lnTo>
                  <a:lnTo>
                    <a:pt x="12176" y="6339"/>
                  </a:lnTo>
                  <a:lnTo>
                    <a:pt x="121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8"/>
            <p:cNvSpPr/>
            <p:nvPr/>
          </p:nvSpPr>
          <p:spPr>
            <a:xfrm>
              <a:off x="5971075" y="3467750"/>
              <a:ext cx="433650" cy="586375"/>
            </a:xfrm>
            <a:custGeom>
              <a:avLst/>
              <a:gdLst/>
              <a:ahLst/>
              <a:cxnLst/>
              <a:rect l="l" t="t" r="r" b="b"/>
              <a:pathLst>
                <a:path w="17346" h="23455" extrusionOk="0">
                  <a:moveTo>
                    <a:pt x="4503" y="1"/>
                  </a:moveTo>
                  <a:lnTo>
                    <a:pt x="1268" y="13744"/>
                  </a:lnTo>
                  <a:cubicBezTo>
                    <a:pt x="0" y="19248"/>
                    <a:pt x="4670" y="22784"/>
                    <a:pt x="8973" y="23384"/>
                  </a:cubicBezTo>
                  <a:cubicBezTo>
                    <a:pt x="9317" y="23431"/>
                    <a:pt x="9660" y="23454"/>
                    <a:pt x="10000" y="23454"/>
                  </a:cubicBezTo>
                  <a:cubicBezTo>
                    <a:pt x="13512" y="23454"/>
                    <a:pt x="16677" y="21002"/>
                    <a:pt x="17346" y="17413"/>
                  </a:cubicBezTo>
                  <a:lnTo>
                    <a:pt x="17179" y="901"/>
                  </a:lnTo>
                  <a:lnTo>
                    <a:pt x="4503" y="1"/>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8"/>
            <p:cNvSpPr/>
            <p:nvPr/>
          </p:nvSpPr>
          <p:spPr>
            <a:xfrm>
              <a:off x="6035275" y="2669675"/>
              <a:ext cx="423675" cy="944875"/>
            </a:xfrm>
            <a:custGeom>
              <a:avLst/>
              <a:gdLst/>
              <a:ahLst/>
              <a:cxnLst/>
              <a:rect l="l" t="t" r="r" b="b"/>
              <a:pathLst>
                <a:path w="16947" h="37795" extrusionOk="0">
                  <a:moveTo>
                    <a:pt x="16946" y="168"/>
                  </a:moveTo>
                  <a:cubicBezTo>
                    <a:pt x="16679" y="268"/>
                    <a:pt x="5204" y="1"/>
                    <a:pt x="1" y="34459"/>
                  </a:cubicBezTo>
                  <a:lnTo>
                    <a:pt x="14578" y="37795"/>
                  </a:lnTo>
                  <a:lnTo>
                    <a:pt x="16946" y="16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8"/>
            <p:cNvSpPr/>
            <p:nvPr/>
          </p:nvSpPr>
          <p:spPr>
            <a:xfrm>
              <a:off x="6402200" y="3162525"/>
              <a:ext cx="5875" cy="417000"/>
            </a:xfrm>
            <a:custGeom>
              <a:avLst/>
              <a:gdLst/>
              <a:ahLst/>
              <a:cxnLst/>
              <a:rect l="l" t="t" r="r" b="b"/>
              <a:pathLst>
                <a:path w="235" h="16680" fill="none" extrusionOk="0">
                  <a:moveTo>
                    <a:pt x="1" y="16680"/>
                  </a:moveTo>
                  <a:lnTo>
                    <a:pt x="234" y="1"/>
                  </a:lnTo>
                </a:path>
              </a:pathLst>
            </a:custGeom>
            <a:noFill/>
            <a:ln w="83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8"/>
            <p:cNvSpPr/>
            <p:nvPr/>
          </p:nvSpPr>
          <p:spPr>
            <a:xfrm>
              <a:off x="6241250" y="3641200"/>
              <a:ext cx="932375" cy="412000"/>
            </a:xfrm>
            <a:custGeom>
              <a:avLst/>
              <a:gdLst/>
              <a:ahLst/>
              <a:cxnLst/>
              <a:rect l="l" t="t" r="r" b="b"/>
              <a:pathLst>
                <a:path w="37295" h="16480" extrusionOk="0">
                  <a:moveTo>
                    <a:pt x="32891" y="1"/>
                  </a:moveTo>
                  <a:lnTo>
                    <a:pt x="1802" y="4004"/>
                  </a:lnTo>
                  <a:lnTo>
                    <a:pt x="1" y="16479"/>
                  </a:lnTo>
                  <a:cubicBezTo>
                    <a:pt x="1" y="16479"/>
                    <a:pt x="20282" y="11276"/>
                    <a:pt x="37294" y="3403"/>
                  </a:cubicBezTo>
                  <a:lnTo>
                    <a:pt x="32891" y="1"/>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8"/>
            <p:cNvSpPr/>
            <p:nvPr/>
          </p:nvSpPr>
          <p:spPr>
            <a:xfrm>
              <a:off x="7017650" y="3515300"/>
              <a:ext cx="447850" cy="306900"/>
            </a:xfrm>
            <a:custGeom>
              <a:avLst/>
              <a:gdLst/>
              <a:ahLst/>
              <a:cxnLst/>
              <a:rect l="l" t="t" r="r" b="b"/>
              <a:pathLst>
                <a:path w="17914" h="12276" extrusionOk="0">
                  <a:moveTo>
                    <a:pt x="9825" y="0"/>
                  </a:moveTo>
                  <a:cubicBezTo>
                    <a:pt x="4893" y="0"/>
                    <a:pt x="0" y="6004"/>
                    <a:pt x="0" y="6004"/>
                  </a:cubicBezTo>
                  <a:lnTo>
                    <a:pt x="2469" y="10474"/>
                  </a:lnTo>
                  <a:lnTo>
                    <a:pt x="10875" y="12275"/>
                  </a:lnTo>
                  <a:lnTo>
                    <a:pt x="17913" y="8806"/>
                  </a:lnTo>
                  <a:lnTo>
                    <a:pt x="16646" y="6004"/>
                  </a:lnTo>
                  <a:cubicBezTo>
                    <a:pt x="14767" y="1501"/>
                    <a:pt x="12291" y="0"/>
                    <a:pt x="9825" y="0"/>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8"/>
            <p:cNvSpPr/>
            <p:nvPr/>
          </p:nvSpPr>
          <p:spPr>
            <a:xfrm>
              <a:off x="6166200" y="3581350"/>
              <a:ext cx="483700" cy="240850"/>
            </a:xfrm>
            <a:custGeom>
              <a:avLst/>
              <a:gdLst/>
              <a:ahLst/>
              <a:cxnLst/>
              <a:rect l="l" t="t" r="r" b="b"/>
              <a:pathLst>
                <a:path w="19348" h="9634" extrusionOk="0">
                  <a:moveTo>
                    <a:pt x="10943" y="1"/>
                  </a:moveTo>
                  <a:cubicBezTo>
                    <a:pt x="9739" y="1"/>
                    <a:pt x="8432" y="294"/>
                    <a:pt x="7039" y="1027"/>
                  </a:cubicBezTo>
                  <a:cubicBezTo>
                    <a:pt x="1" y="4730"/>
                    <a:pt x="4337" y="9633"/>
                    <a:pt x="4337" y="9633"/>
                  </a:cubicBezTo>
                  <a:lnTo>
                    <a:pt x="19348" y="4797"/>
                  </a:lnTo>
                  <a:lnTo>
                    <a:pt x="19348" y="4797"/>
                  </a:lnTo>
                  <a:cubicBezTo>
                    <a:pt x="19347" y="4797"/>
                    <a:pt x="19346" y="4797"/>
                    <a:pt x="19345" y="4797"/>
                  </a:cubicBezTo>
                  <a:cubicBezTo>
                    <a:pt x="18982" y="4797"/>
                    <a:pt x="15806" y="1"/>
                    <a:pt x="10943" y="1"/>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8"/>
            <p:cNvSpPr/>
            <p:nvPr/>
          </p:nvSpPr>
          <p:spPr>
            <a:xfrm>
              <a:off x="6173700" y="3690425"/>
              <a:ext cx="467025" cy="75075"/>
            </a:xfrm>
            <a:custGeom>
              <a:avLst/>
              <a:gdLst/>
              <a:ahLst/>
              <a:cxnLst/>
              <a:rect l="l" t="t" r="r" b="b"/>
              <a:pathLst>
                <a:path w="18681" h="3003" fill="none" extrusionOk="0">
                  <a:moveTo>
                    <a:pt x="18681" y="300"/>
                  </a:moveTo>
                  <a:cubicBezTo>
                    <a:pt x="18681" y="300"/>
                    <a:pt x="7506" y="0"/>
                    <a:pt x="1" y="3002"/>
                  </a:cubicBezTo>
                </a:path>
              </a:pathLst>
            </a:custGeom>
            <a:noFill/>
            <a:ln w="83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8"/>
            <p:cNvSpPr/>
            <p:nvPr/>
          </p:nvSpPr>
          <p:spPr>
            <a:xfrm>
              <a:off x="6242100" y="3602850"/>
              <a:ext cx="108425" cy="138450"/>
            </a:xfrm>
            <a:custGeom>
              <a:avLst/>
              <a:gdLst/>
              <a:ahLst/>
              <a:cxnLst/>
              <a:rect l="l" t="t" r="r" b="b"/>
              <a:pathLst>
                <a:path w="4337" h="5538" fill="none" extrusionOk="0">
                  <a:moveTo>
                    <a:pt x="4337" y="1"/>
                  </a:moveTo>
                  <a:cubicBezTo>
                    <a:pt x="4337" y="1"/>
                    <a:pt x="767" y="1201"/>
                    <a:pt x="0" y="5538"/>
                  </a:cubicBezTo>
                </a:path>
              </a:pathLst>
            </a:custGeom>
            <a:noFill/>
            <a:ln w="83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8"/>
            <p:cNvSpPr/>
            <p:nvPr/>
          </p:nvSpPr>
          <p:spPr>
            <a:xfrm>
              <a:off x="7433775" y="2659675"/>
              <a:ext cx="495375" cy="1004900"/>
            </a:xfrm>
            <a:custGeom>
              <a:avLst/>
              <a:gdLst/>
              <a:ahLst/>
              <a:cxnLst/>
              <a:rect l="l" t="t" r="r" b="b"/>
              <a:pathLst>
                <a:path w="19815" h="40196" extrusionOk="0">
                  <a:moveTo>
                    <a:pt x="968" y="1"/>
                  </a:moveTo>
                  <a:lnTo>
                    <a:pt x="1" y="40196"/>
                  </a:lnTo>
                  <a:lnTo>
                    <a:pt x="19815" y="36226"/>
                  </a:lnTo>
                  <a:cubicBezTo>
                    <a:pt x="14311" y="901"/>
                    <a:pt x="968" y="1"/>
                    <a:pt x="9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8"/>
            <p:cNvSpPr/>
            <p:nvPr/>
          </p:nvSpPr>
          <p:spPr>
            <a:xfrm>
              <a:off x="7338700" y="3223400"/>
              <a:ext cx="95100" cy="442025"/>
            </a:xfrm>
            <a:custGeom>
              <a:avLst/>
              <a:gdLst/>
              <a:ahLst/>
              <a:cxnLst/>
              <a:rect l="l" t="t" r="r" b="b"/>
              <a:pathLst>
                <a:path w="3804" h="17681" fill="none" extrusionOk="0">
                  <a:moveTo>
                    <a:pt x="3804" y="17680"/>
                  </a:moveTo>
                  <a:lnTo>
                    <a:pt x="1" y="1"/>
                  </a:lnTo>
                </a:path>
              </a:pathLst>
            </a:custGeom>
            <a:noFill/>
            <a:ln w="83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8"/>
            <p:cNvSpPr/>
            <p:nvPr/>
          </p:nvSpPr>
          <p:spPr>
            <a:xfrm>
              <a:off x="6779975" y="3590350"/>
              <a:ext cx="1074950" cy="456925"/>
            </a:xfrm>
            <a:custGeom>
              <a:avLst/>
              <a:gdLst/>
              <a:ahLst/>
              <a:cxnLst/>
              <a:rect l="l" t="t" r="r" b="b"/>
              <a:pathLst>
                <a:path w="42998" h="18277" extrusionOk="0">
                  <a:moveTo>
                    <a:pt x="41263" y="0"/>
                  </a:moveTo>
                  <a:lnTo>
                    <a:pt x="26153" y="3002"/>
                  </a:lnTo>
                  <a:lnTo>
                    <a:pt x="26153" y="4670"/>
                  </a:lnTo>
                  <a:lnTo>
                    <a:pt x="13477" y="5037"/>
                  </a:lnTo>
                  <a:lnTo>
                    <a:pt x="1" y="11809"/>
                  </a:lnTo>
                  <a:cubicBezTo>
                    <a:pt x="1" y="11809"/>
                    <a:pt x="17657" y="18276"/>
                    <a:pt x="31554" y="18276"/>
                  </a:cubicBezTo>
                  <a:cubicBezTo>
                    <a:pt x="32661" y="18276"/>
                    <a:pt x="33744" y="18235"/>
                    <a:pt x="34792" y="18146"/>
                  </a:cubicBezTo>
                  <a:cubicBezTo>
                    <a:pt x="39362" y="17780"/>
                    <a:pt x="42865" y="13977"/>
                    <a:pt x="42998" y="9474"/>
                  </a:cubicBezTo>
                  <a:cubicBezTo>
                    <a:pt x="42998" y="8806"/>
                    <a:pt x="42931" y="8139"/>
                    <a:pt x="42798" y="7472"/>
                  </a:cubicBezTo>
                  <a:lnTo>
                    <a:pt x="41263" y="0"/>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8"/>
            <p:cNvSpPr/>
            <p:nvPr/>
          </p:nvSpPr>
          <p:spPr>
            <a:xfrm>
              <a:off x="6779975" y="3665400"/>
              <a:ext cx="653825" cy="220175"/>
            </a:xfrm>
            <a:custGeom>
              <a:avLst/>
              <a:gdLst/>
              <a:ahLst/>
              <a:cxnLst/>
              <a:rect l="l" t="t" r="r" b="b"/>
              <a:pathLst>
                <a:path w="26153" h="8807" fill="none" extrusionOk="0">
                  <a:moveTo>
                    <a:pt x="1" y="8807"/>
                  </a:moveTo>
                  <a:lnTo>
                    <a:pt x="13477" y="2035"/>
                  </a:lnTo>
                  <a:cubicBezTo>
                    <a:pt x="13477" y="2035"/>
                    <a:pt x="21182" y="1435"/>
                    <a:pt x="26153" y="0"/>
                  </a:cubicBezTo>
                </a:path>
              </a:pathLst>
            </a:custGeom>
            <a:noFill/>
            <a:ln w="83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8"/>
            <p:cNvSpPr/>
            <p:nvPr/>
          </p:nvSpPr>
          <p:spPr>
            <a:xfrm>
              <a:off x="7080200" y="1513950"/>
              <a:ext cx="285225" cy="565325"/>
            </a:xfrm>
            <a:custGeom>
              <a:avLst/>
              <a:gdLst/>
              <a:ahLst/>
              <a:cxnLst/>
              <a:rect l="l" t="t" r="r" b="b"/>
              <a:pathLst>
                <a:path w="11409" h="22613" extrusionOk="0">
                  <a:moveTo>
                    <a:pt x="1581" y="0"/>
                  </a:moveTo>
                  <a:cubicBezTo>
                    <a:pt x="639" y="0"/>
                    <a:pt x="0" y="163"/>
                    <a:pt x="0" y="163"/>
                  </a:cubicBezTo>
                  <a:lnTo>
                    <a:pt x="2836" y="22613"/>
                  </a:lnTo>
                  <a:cubicBezTo>
                    <a:pt x="2836" y="22613"/>
                    <a:pt x="11408" y="13206"/>
                    <a:pt x="8339" y="4967"/>
                  </a:cubicBezTo>
                  <a:cubicBezTo>
                    <a:pt x="6766" y="697"/>
                    <a:pt x="3527" y="0"/>
                    <a:pt x="15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8"/>
            <p:cNvSpPr/>
            <p:nvPr/>
          </p:nvSpPr>
          <p:spPr>
            <a:xfrm>
              <a:off x="6293800" y="1390350"/>
              <a:ext cx="848950" cy="599700"/>
            </a:xfrm>
            <a:custGeom>
              <a:avLst/>
              <a:gdLst/>
              <a:ahLst/>
              <a:cxnLst/>
              <a:rect l="l" t="t" r="r" b="b"/>
              <a:pathLst>
                <a:path w="33958" h="23988" extrusionOk="0">
                  <a:moveTo>
                    <a:pt x="25076" y="0"/>
                  </a:moveTo>
                  <a:cubicBezTo>
                    <a:pt x="22335" y="0"/>
                    <a:pt x="20113" y="1712"/>
                    <a:pt x="16846" y="2739"/>
                  </a:cubicBezTo>
                  <a:cubicBezTo>
                    <a:pt x="15945" y="3022"/>
                    <a:pt x="15023" y="3112"/>
                    <a:pt x="14098" y="3112"/>
                  </a:cubicBezTo>
                  <a:cubicBezTo>
                    <a:pt x="12510" y="3112"/>
                    <a:pt x="10915" y="2848"/>
                    <a:pt x="9407" y="2848"/>
                  </a:cubicBezTo>
                  <a:cubicBezTo>
                    <a:pt x="7243" y="2848"/>
                    <a:pt x="5260" y="3392"/>
                    <a:pt x="3736" y="6041"/>
                  </a:cubicBezTo>
                  <a:cubicBezTo>
                    <a:pt x="0" y="12479"/>
                    <a:pt x="9407" y="23988"/>
                    <a:pt x="9407" y="23988"/>
                  </a:cubicBezTo>
                  <a:lnTo>
                    <a:pt x="31023" y="8810"/>
                  </a:lnTo>
                  <a:cubicBezTo>
                    <a:pt x="31023" y="8810"/>
                    <a:pt x="33958" y="3907"/>
                    <a:pt x="29021" y="1138"/>
                  </a:cubicBezTo>
                  <a:cubicBezTo>
                    <a:pt x="27528" y="316"/>
                    <a:pt x="26254" y="0"/>
                    <a:pt x="25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8"/>
            <p:cNvSpPr/>
            <p:nvPr/>
          </p:nvSpPr>
          <p:spPr>
            <a:xfrm>
              <a:off x="6390525" y="1904050"/>
              <a:ext cx="221850" cy="202550"/>
            </a:xfrm>
            <a:custGeom>
              <a:avLst/>
              <a:gdLst/>
              <a:ahLst/>
              <a:cxnLst/>
              <a:rect l="l" t="t" r="r" b="b"/>
              <a:pathLst>
                <a:path w="8874" h="8102" extrusionOk="0">
                  <a:moveTo>
                    <a:pt x="4403" y="1"/>
                  </a:moveTo>
                  <a:cubicBezTo>
                    <a:pt x="2565" y="1"/>
                    <a:pt x="898" y="1278"/>
                    <a:pt x="468" y="3173"/>
                  </a:cubicBezTo>
                  <a:cubicBezTo>
                    <a:pt x="1" y="5341"/>
                    <a:pt x="1335" y="7509"/>
                    <a:pt x="3537" y="8010"/>
                  </a:cubicBezTo>
                  <a:cubicBezTo>
                    <a:pt x="3823" y="8071"/>
                    <a:pt x="4110" y="8101"/>
                    <a:pt x="4393" y="8101"/>
                  </a:cubicBezTo>
                  <a:cubicBezTo>
                    <a:pt x="6249" y="8101"/>
                    <a:pt x="7939" y="6822"/>
                    <a:pt x="8373" y="4941"/>
                  </a:cubicBezTo>
                  <a:cubicBezTo>
                    <a:pt x="8874" y="2773"/>
                    <a:pt x="7506" y="604"/>
                    <a:pt x="5305" y="104"/>
                  </a:cubicBezTo>
                  <a:cubicBezTo>
                    <a:pt x="5003" y="34"/>
                    <a:pt x="4701" y="1"/>
                    <a:pt x="4403" y="1"/>
                  </a:cubicBezTo>
                  <a:close/>
                </a:path>
              </a:pathLst>
            </a:custGeom>
            <a:solidFill>
              <a:srgbClr val="E09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8"/>
            <p:cNvSpPr/>
            <p:nvPr/>
          </p:nvSpPr>
          <p:spPr>
            <a:xfrm>
              <a:off x="6741625" y="1989200"/>
              <a:ext cx="334425" cy="651325"/>
            </a:xfrm>
            <a:custGeom>
              <a:avLst/>
              <a:gdLst/>
              <a:ahLst/>
              <a:cxnLst/>
              <a:rect l="l" t="t" r="r" b="b"/>
              <a:pathLst>
                <a:path w="13377" h="26053" extrusionOk="0">
                  <a:moveTo>
                    <a:pt x="9941" y="0"/>
                  </a:moveTo>
                  <a:lnTo>
                    <a:pt x="534" y="10508"/>
                  </a:lnTo>
                  <a:lnTo>
                    <a:pt x="0" y="26052"/>
                  </a:lnTo>
                  <a:lnTo>
                    <a:pt x="13376" y="25685"/>
                  </a:lnTo>
                  <a:lnTo>
                    <a:pt x="9941" y="0"/>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8"/>
            <p:cNvSpPr/>
            <p:nvPr/>
          </p:nvSpPr>
          <p:spPr>
            <a:xfrm>
              <a:off x="6746625" y="2226875"/>
              <a:ext cx="220175" cy="254375"/>
            </a:xfrm>
            <a:custGeom>
              <a:avLst/>
              <a:gdLst/>
              <a:ahLst/>
              <a:cxnLst/>
              <a:rect l="l" t="t" r="r" b="b"/>
              <a:pathLst>
                <a:path w="8807" h="10175" extrusionOk="0">
                  <a:moveTo>
                    <a:pt x="8807" y="0"/>
                  </a:moveTo>
                  <a:lnTo>
                    <a:pt x="301" y="1768"/>
                  </a:lnTo>
                  <a:lnTo>
                    <a:pt x="0" y="10174"/>
                  </a:lnTo>
                  <a:lnTo>
                    <a:pt x="8807" y="0"/>
                  </a:lnTo>
                  <a:close/>
                </a:path>
              </a:pathLst>
            </a:custGeom>
            <a:solidFill>
              <a:srgbClr val="E09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8"/>
            <p:cNvSpPr/>
            <p:nvPr/>
          </p:nvSpPr>
          <p:spPr>
            <a:xfrm>
              <a:off x="6441400" y="1567925"/>
              <a:ext cx="615375" cy="768425"/>
            </a:xfrm>
            <a:custGeom>
              <a:avLst/>
              <a:gdLst/>
              <a:ahLst/>
              <a:cxnLst/>
              <a:rect l="l" t="t" r="r" b="b"/>
              <a:pathLst>
                <a:path w="24615" h="30737" extrusionOk="0">
                  <a:moveTo>
                    <a:pt x="9934" y="1"/>
                  </a:moveTo>
                  <a:cubicBezTo>
                    <a:pt x="8941" y="1"/>
                    <a:pt x="7938" y="72"/>
                    <a:pt x="6939" y="206"/>
                  </a:cubicBezTo>
                  <a:cubicBezTo>
                    <a:pt x="2836" y="773"/>
                    <a:pt x="835" y="5110"/>
                    <a:pt x="468" y="8979"/>
                  </a:cubicBezTo>
                  <a:cubicBezTo>
                    <a:pt x="1" y="13449"/>
                    <a:pt x="134" y="20554"/>
                    <a:pt x="1502" y="23956"/>
                  </a:cubicBezTo>
                  <a:cubicBezTo>
                    <a:pt x="3216" y="28097"/>
                    <a:pt x="6703" y="30737"/>
                    <a:pt x="11485" y="30737"/>
                  </a:cubicBezTo>
                  <a:cubicBezTo>
                    <a:pt x="12750" y="30737"/>
                    <a:pt x="14107" y="30552"/>
                    <a:pt x="15545" y="30161"/>
                  </a:cubicBezTo>
                  <a:cubicBezTo>
                    <a:pt x="15545" y="30161"/>
                    <a:pt x="23050" y="29193"/>
                    <a:pt x="23818" y="17051"/>
                  </a:cubicBezTo>
                  <a:cubicBezTo>
                    <a:pt x="24615" y="4265"/>
                    <a:pt x="17596" y="1"/>
                    <a:pt x="9934" y="1"/>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8"/>
            <p:cNvSpPr/>
            <p:nvPr/>
          </p:nvSpPr>
          <p:spPr>
            <a:xfrm>
              <a:off x="6465575" y="1916200"/>
              <a:ext cx="49250" cy="45950"/>
            </a:xfrm>
            <a:custGeom>
              <a:avLst/>
              <a:gdLst/>
              <a:ahLst/>
              <a:cxnLst/>
              <a:rect l="l" t="t" r="r" b="b"/>
              <a:pathLst>
                <a:path w="1970" h="1838" extrusionOk="0">
                  <a:moveTo>
                    <a:pt x="989" y="0"/>
                  </a:moveTo>
                  <a:cubicBezTo>
                    <a:pt x="554" y="0"/>
                    <a:pt x="160" y="312"/>
                    <a:pt x="101" y="752"/>
                  </a:cubicBezTo>
                  <a:cubicBezTo>
                    <a:pt x="1" y="1252"/>
                    <a:pt x="335" y="1719"/>
                    <a:pt x="835" y="1820"/>
                  </a:cubicBezTo>
                  <a:cubicBezTo>
                    <a:pt x="895" y="1832"/>
                    <a:pt x="954" y="1837"/>
                    <a:pt x="1013" y="1837"/>
                  </a:cubicBezTo>
                  <a:cubicBezTo>
                    <a:pt x="1442" y="1837"/>
                    <a:pt x="1814" y="1526"/>
                    <a:pt x="1902" y="1086"/>
                  </a:cubicBezTo>
                  <a:cubicBezTo>
                    <a:pt x="1969" y="585"/>
                    <a:pt x="1669" y="118"/>
                    <a:pt x="1168" y="18"/>
                  </a:cubicBezTo>
                  <a:cubicBezTo>
                    <a:pt x="1109" y="6"/>
                    <a:pt x="1049" y="0"/>
                    <a:pt x="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8"/>
            <p:cNvSpPr/>
            <p:nvPr/>
          </p:nvSpPr>
          <p:spPr>
            <a:xfrm>
              <a:off x="6660725" y="1915375"/>
              <a:ext cx="50050" cy="45925"/>
            </a:xfrm>
            <a:custGeom>
              <a:avLst/>
              <a:gdLst/>
              <a:ahLst/>
              <a:cxnLst/>
              <a:rect l="l" t="t" r="r" b="b"/>
              <a:pathLst>
                <a:path w="2002" h="1837" extrusionOk="0">
                  <a:moveTo>
                    <a:pt x="990" y="0"/>
                  </a:moveTo>
                  <a:cubicBezTo>
                    <a:pt x="561" y="0"/>
                    <a:pt x="189" y="311"/>
                    <a:pt x="101" y="752"/>
                  </a:cubicBezTo>
                  <a:cubicBezTo>
                    <a:pt x="1" y="1252"/>
                    <a:pt x="334" y="1719"/>
                    <a:pt x="834" y="1819"/>
                  </a:cubicBezTo>
                  <a:cubicBezTo>
                    <a:pt x="894" y="1831"/>
                    <a:pt x="954" y="1837"/>
                    <a:pt x="1012" y="1837"/>
                  </a:cubicBezTo>
                  <a:cubicBezTo>
                    <a:pt x="1441" y="1837"/>
                    <a:pt x="1814" y="1526"/>
                    <a:pt x="1902" y="1085"/>
                  </a:cubicBezTo>
                  <a:cubicBezTo>
                    <a:pt x="2002" y="585"/>
                    <a:pt x="1668" y="118"/>
                    <a:pt x="1168" y="18"/>
                  </a:cubicBezTo>
                  <a:cubicBezTo>
                    <a:pt x="1108" y="6"/>
                    <a:pt x="1049" y="0"/>
                    <a:pt x="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8"/>
            <p:cNvSpPr/>
            <p:nvPr/>
          </p:nvSpPr>
          <p:spPr>
            <a:xfrm>
              <a:off x="6528125" y="2000875"/>
              <a:ext cx="40900" cy="83425"/>
            </a:xfrm>
            <a:custGeom>
              <a:avLst/>
              <a:gdLst/>
              <a:ahLst/>
              <a:cxnLst/>
              <a:rect l="l" t="t" r="r" b="b"/>
              <a:pathLst>
                <a:path w="1636" h="3337" fill="none" extrusionOk="0">
                  <a:moveTo>
                    <a:pt x="835" y="0"/>
                  </a:moveTo>
                  <a:lnTo>
                    <a:pt x="1" y="2836"/>
                  </a:lnTo>
                  <a:lnTo>
                    <a:pt x="1635" y="3336"/>
                  </a:lnTo>
                </a:path>
              </a:pathLst>
            </a:custGeom>
            <a:noFill/>
            <a:ln w="83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6423900" y="1758450"/>
              <a:ext cx="118425" cy="66275"/>
            </a:xfrm>
            <a:custGeom>
              <a:avLst/>
              <a:gdLst/>
              <a:ahLst/>
              <a:cxnLst/>
              <a:rect l="l" t="t" r="r" b="b"/>
              <a:pathLst>
                <a:path w="4737" h="2651" extrusionOk="0">
                  <a:moveTo>
                    <a:pt x="2977" y="1"/>
                  </a:moveTo>
                  <a:cubicBezTo>
                    <a:pt x="2806" y="1"/>
                    <a:pt x="2615" y="18"/>
                    <a:pt x="2402" y="57"/>
                  </a:cubicBezTo>
                  <a:cubicBezTo>
                    <a:pt x="1168" y="257"/>
                    <a:pt x="500" y="1024"/>
                    <a:pt x="167" y="1525"/>
                  </a:cubicBezTo>
                  <a:cubicBezTo>
                    <a:pt x="0" y="1758"/>
                    <a:pt x="0" y="2059"/>
                    <a:pt x="167" y="2325"/>
                  </a:cubicBezTo>
                  <a:cubicBezTo>
                    <a:pt x="309" y="2538"/>
                    <a:pt x="534" y="2650"/>
                    <a:pt x="772" y="2650"/>
                  </a:cubicBezTo>
                  <a:cubicBezTo>
                    <a:pt x="870" y="2650"/>
                    <a:pt x="970" y="2631"/>
                    <a:pt x="1068" y="2592"/>
                  </a:cubicBezTo>
                  <a:cubicBezTo>
                    <a:pt x="1668" y="2359"/>
                    <a:pt x="2335" y="2259"/>
                    <a:pt x="3369" y="2092"/>
                  </a:cubicBezTo>
                  <a:cubicBezTo>
                    <a:pt x="4737" y="1858"/>
                    <a:pt x="4370" y="758"/>
                    <a:pt x="4370" y="758"/>
                  </a:cubicBezTo>
                  <a:cubicBezTo>
                    <a:pt x="4370" y="758"/>
                    <a:pt x="4118" y="1"/>
                    <a:pt x="2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6641550" y="1758975"/>
              <a:ext cx="170975" cy="75250"/>
            </a:xfrm>
            <a:custGeom>
              <a:avLst/>
              <a:gdLst/>
              <a:ahLst/>
              <a:cxnLst/>
              <a:rect l="l" t="t" r="r" b="b"/>
              <a:pathLst>
                <a:path w="6839" h="3010" extrusionOk="0">
                  <a:moveTo>
                    <a:pt x="2275" y="1"/>
                  </a:moveTo>
                  <a:cubicBezTo>
                    <a:pt x="728" y="1"/>
                    <a:pt x="434" y="803"/>
                    <a:pt x="434" y="803"/>
                  </a:cubicBezTo>
                  <a:cubicBezTo>
                    <a:pt x="434" y="803"/>
                    <a:pt x="0" y="1904"/>
                    <a:pt x="1768" y="2071"/>
                  </a:cubicBezTo>
                  <a:cubicBezTo>
                    <a:pt x="3103" y="2238"/>
                    <a:pt x="4670" y="2738"/>
                    <a:pt x="5471" y="2972"/>
                  </a:cubicBezTo>
                  <a:cubicBezTo>
                    <a:pt x="5571" y="2997"/>
                    <a:pt x="5677" y="3009"/>
                    <a:pt x="5785" y="3009"/>
                  </a:cubicBezTo>
                  <a:cubicBezTo>
                    <a:pt x="6107" y="3009"/>
                    <a:pt x="6438" y="2896"/>
                    <a:pt x="6638" y="2671"/>
                  </a:cubicBezTo>
                  <a:cubicBezTo>
                    <a:pt x="6839" y="2404"/>
                    <a:pt x="6805" y="2138"/>
                    <a:pt x="6572" y="1871"/>
                  </a:cubicBezTo>
                  <a:cubicBezTo>
                    <a:pt x="6171" y="1370"/>
                    <a:pt x="4504" y="203"/>
                    <a:pt x="2869" y="36"/>
                  </a:cubicBezTo>
                  <a:cubicBezTo>
                    <a:pt x="2653" y="12"/>
                    <a:pt x="2455" y="1"/>
                    <a:pt x="2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8"/>
            <p:cNvSpPr/>
            <p:nvPr/>
          </p:nvSpPr>
          <p:spPr>
            <a:xfrm>
              <a:off x="6565650" y="2117625"/>
              <a:ext cx="113450" cy="42550"/>
            </a:xfrm>
            <a:custGeom>
              <a:avLst/>
              <a:gdLst/>
              <a:ahLst/>
              <a:cxnLst/>
              <a:rect l="l" t="t" r="r" b="b"/>
              <a:pathLst>
                <a:path w="4538" h="1702" fill="none" extrusionOk="0">
                  <a:moveTo>
                    <a:pt x="1" y="1134"/>
                  </a:moveTo>
                  <a:cubicBezTo>
                    <a:pt x="1" y="1134"/>
                    <a:pt x="2836" y="1702"/>
                    <a:pt x="4537" y="0"/>
                  </a:cubicBezTo>
                </a:path>
              </a:pathLst>
            </a:custGeom>
            <a:noFill/>
            <a:ln w="83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8"/>
            <p:cNvSpPr/>
            <p:nvPr/>
          </p:nvSpPr>
          <p:spPr>
            <a:xfrm>
              <a:off x="6597350" y="1835750"/>
              <a:ext cx="240200" cy="240200"/>
            </a:xfrm>
            <a:custGeom>
              <a:avLst/>
              <a:gdLst/>
              <a:ahLst/>
              <a:cxnLst/>
              <a:rect l="l" t="t" r="r" b="b"/>
              <a:pathLst>
                <a:path w="9608" h="9608" fill="none" extrusionOk="0">
                  <a:moveTo>
                    <a:pt x="9607" y="4804"/>
                  </a:moveTo>
                  <a:cubicBezTo>
                    <a:pt x="9607" y="7439"/>
                    <a:pt x="7472" y="9607"/>
                    <a:pt x="4804" y="9607"/>
                  </a:cubicBezTo>
                  <a:cubicBezTo>
                    <a:pt x="2169" y="9607"/>
                    <a:pt x="0" y="7439"/>
                    <a:pt x="0" y="4804"/>
                  </a:cubicBezTo>
                  <a:cubicBezTo>
                    <a:pt x="0" y="2169"/>
                    <a:pt x="2169" y="1"/>
                    <a:pt x="4804" y="1"/>
                  </a:cubicBezTo>
                  <a:cubicBezTo>
                    <a:pt x="7472" y="1"/>
                    <a:pt x="9607" y="2169"/>
                    <a:pt x="9607" y="4804"/>
                  </a:cubicBezTo>
                  <a:close/>
                </a:path>
              </a:pathLst>
            </a:custGeom>
            <a:solidFill>
              <a:schemeClr val="accent5"/>
            </a:solidFill>
            <a:ln w="16675"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6358000" y="1842425"/>
              <a:ext cx="173500" cy="226850"/>
            </a:xfrm>
            <a:custGeom>
              <a:avLst/>
              <a:gdLst/>
              <a:ahLst/>
              <a:cxnLst/>
              <a:rect l="l" t="t" r="r" b="b"/>
              <a:pathLst>
                <a:path w="6940" h="9074" fill="none" extrusionOk="0">
                  <a:moveTo>
                    <a:pt x="6939" y="4537"/>
                  </a:moveTo>
                  <a:cubicBezTo>
                    <a:pt x="6939" y="7039"/>
                    <a:pt x="5371" y="9074"/>
                    <a:pt x="3470" y="9074"/>
                  </a:cubicBezTo>
                  <a:cubicBezTo>
                    <a:pt x="1535" y="9074"/>
                    <a:pt x="1" y="7039"/>
                    <a:pt x="1" y="4537"/>
                  </a:cubicBezTo>
                  <a:cubicBezTo>
                    <a:pt x="1" y="2035"/>
                    <a:pt x="1535" y="0"/>
                    <a:pt x="3470" y="0"/>
                  </a:cubicBezTo>
                  <a:cubicBezTo>
                    <a:pt x="5371" y="0"/>
                    <a:pt x="6939" y="2035"/>
                    <a:pt x="6939" y="4537"/>
                  </a:cubicBezTo>
                  <a:close/>
                </a:path>
              </a:pathLst>
            </a:custGeom>
            <a:solidFill>
              <a:schemeClr val="accent5"/>
            </a:solidFill>
            <a:ln w="16675"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6531475" y="1929975"/>
              <a:ext cx="65900" cy="25050"/>
            </a:xfrm>
            <a:custGeom>
              <a:avLst/>
              <a:gdLst/>
              <a:ahLst/>
              <a:cxnLst/>
              <a:rect l="l" t="t" r="r" b="b"/>
              <a:pathLst>
                <a:path w="2636" h="1002" fill="none" extrusionOk="0">
                  <a:moveTo>
                    <a:pt x="0" y="868"/>
                  </a:moveTo>
                  <a:cubicBezTo>
                    <a:pt x="0" y="868"/>
                    <a:pt x="1401" y="1"/>
                    <a:pt x="2635" y="1002"/>
                  </a:cubicBezTo>
                </a:path>
              </a:pathLst>
            </a:custGeom>
            <a:solidFill>
              <a:schemeClr val="accent5"/>
            </a:solidFill>
            <a:ln w="16675"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6837525" y="1948325"/>
              <a:ext cx="167650" cy="25"/>
            </a:xfrm>
            <a:custGeom>
              <a:avLst/>
              <a:gdLst/>
              <a:ahLst/>
              <a:cxnLst/>
              <a:rect l="l" t="t" r="r" b="b"/>
              <a:pathLst>
                <a:path w="6706" h="1" fill="none" extrusionOk="0">
                  <a:moveTo>
                    <a:pt x="6705" y="1"/>
                  </a:moveTo>
                  <a:lnTo>
                    <a:pt x="0" y="1"/>
                  </a:lnTo>
                </a:path>
              </a:pathLst>
            </a:custGeom>
            <a:solidFill>
              <a:schemeClr val="accent5"/>
            </a:solidFill>
            <a:ln w="16675" cap="flat" cmpd="sng">
              <a:solidFill>
                <a:srgbClr val="FFFFFF"/>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6500600" y="1472100"/>
              <a:ext cx="731400" cy="796475"/>
            </a:xfrm>
            <a:custGeom>
              <a:avLst/>
              <a:gdLst/>
              <a:ahLst/>
              <a:cxnLst/>
              <a:rect l="l" t="t" r="r" b="b"/>
              <a:pathLst>
                <a:path w="29256" h="31859" extrusionOk="0">
                  <a:moveTo>
                    <a:pt x="14243" y="0"/>
                  </a:moveTo>
                  <a:cubicBezTo>
                    <a:pt x="2867" y="0"/>
                    <a:pt x="1" y="7108"/>
                    <a:pt x="1" y="7108"/>
                  </a:cubicBezTo>
                  <a:cubicBezTo>
                    <a:pt x="1" y="7108"/>
                    <a:pt x="2499" y="3929"/>
                    <a:pt x="7228" y="3929"/>
                  </a:cubicBezTo>
                  <a:cubicBezTo>
                    <a:pt x="9829" y="3929"/>
                    <a:pt x="13106" y="4892"/>
                    <a:pt x="17013" y="7875"/>
                  </a:cubicBezTo>
                  <a:cubicBezTo>
                    <a:pt x="16980" y="8109"/>
                    <a:pt x="19748" y="9443"/>
                    <a:pt x="19682" y="9643"/>
                  </a:cubicBezTo>
                  <a:cubicBezTo>
                    <a:pt x="19682" y="9643"/>
                    <a:pt x="19782" y="9621"/>
                    <a:pt x="19953" y="9621"/>
                  </a:cubicBezTo>
                  <a:cubicBezTo>
                    <a:pt x="20539" y="9621"/>
                    <a:pt x="21951" y="9881"/>
                    <a:pt x="22984" y="12178"/>
                  </a:cubicBezTo>
                  <a:lnTo>
                    <a:pt x="19915" y="23453"/>
                  </a:lnTo>
                  <a:lnTo>
                    <a:pt x="21016" y="31859"/>
                  </a:lnTo>
                  <a:cubicBezTo>
                    <a:pt x="26587" y="23653"/>
                    <a:pt x="28088" y="22486"/>
                    <a:pt x="28822" y="10177"/>
                  </a:cubicBezTo>
                  <a:cubicBezTo>
                    <a:pt x="29255" y="4006"/>
                    <a:pt x="26153" y="837"/>
                    <a:pt x="16680" y="103"/>
                  </a:cubicBezTo>
                  <a:cubicBezTo>
                    <a:pt x="15827" y="33"/>
                    <a:pt x="15015" y="0"/>
                    <a:pt x="142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8"/>
            <p:cNvSpPr/>
            <p:nvPr/>
          </p:nvSpPr>
          <p:spPr>
            <a:xfrm>
              <a:off x="6892550" y="1630600"/>
              <a:ext cx="262725" cy="381975"/>
            </a:xfrm>
            <a:custGeom>
              <a:avLst/>
              <a:gdLst/>
              <a:ahLst/>
              <a:cxnLst/>
              <a:rect l="l" t="t" r="r" b="b"/>
              <a:pathLst>
                <a:path w="10509" h="15279" extrusionOk="0">
                  <a:moveTo>
                    <a:pt x="5471" y="1"/>
                  </a:moveTo>
                  <a:cubicBezTo>
                    <a:pt x="5471" y="1"/>
                    <a:pt x="1" y="4304"/>
                    <a:pt x="2970" y="10108"/>
                  </a:cubicBezTo>
                  <a:lnTo>
                    <a:pt x="3937" y="15278"/>
                  </a:lnTo>
                  <a:lnTo>
                    <a:pt x="10508" y="8173"/>
                  </a:lnTo>
                  <a:lnTo>
                    <a:pt x="8840" y="334"/>
                  </a:lnTo>
                  <a:lnTo>
                    <a:pt x="54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8"/>
            <p:cNvSpPr/>
            <p:nvPr/>
          </p:nvSpPr>
          <p:spPr>
            <a:xfrm>
              <a:off x="6533975" y="1489225"/>
              <a:ext cx="544625" cy="269950"/>
            </a:xfrm>
            <a:custGeom>
              <a:avLst/>
              <a:gdLst/>
              <a:ahLst/>
              <a:cxnLst/>
              <a:rect l="l" t="t" r="r" b="b"/>
              <a:pathLst>
                <a:path w="21785" h="10798" extrusionOk="0">
                  <a:moveTo>
                    <a:pt x="14044" y="0"/>
                  </a:moveTo>
                  <a:cubicBezTo>
                    <a:pt x="11995" y="0"/>
                    <a:pt x="10308" y="319"/>
                    <a:pt x="10308" y="319"/>
                  </a:cubicBezTo>
                  <a:cubicBezTo>
                    <a:pt x="10308" y="319"/>
                    <a:pt x="2235" y="2287"/>
                    <a:pt x="0" y="5189"/>
                  </a:cubicBezTo>
                  <a:cubicBezTo>
                    <a:pt x="0" y="5189"/>
                    <a:pt x="1351" y="4251"/>
                    <a:pt x="2964" y="4251"/>
                  </a:cubicBezTo>
                  <a:cubicBezTo>
                    <a:pt x="3986" y="4251"/>
                    <a:pt x="5114" y="4627"/>
                    <a:pt x="6071" y="5856"/>
                  </a:cubicBezTo>
                  <a:cubicBezTo>
                    <a:pt x="8544" y="9052"/>
                    <a:pt x="12128" y="10797"/>
                    <a:pt x="15193" y="10797"/>
                  </a:cubicBezTo>
                  <a:cubicBezTo>
                    <a:pt x="18207" y="10797"/>
                    <a:pt x="20719" y="9110"/>
                    <a:pt x="21182" y="5456"/>
                  </a:cubicBezTo>
                  <a:cubicBezTo>
                    <a:pt x="21784" y="866"/>
                    <a:pt x="17422" y="0"/>
                    <a:pt x="14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6948425" y="1903950"/>
              <a:ext cx="241875" cy="221400"/>
            </a:xfrm>
            <a:custGeom>
              <a:avLst/>
              <a:gdLst/>
              <a:ahLst/>
              <a:cxnLst/>
              <a:rect l="l" t="t" r="r" b="b"/>
              <a:pathLst>
                <a:path w="9675" h="8856" extrusionOk="0">
                  <a:moveTo>
                    <a:pt x="4841" y="0"/>
                  </a:moveTo>
                  <a:cubicBezTo>
                    <a:pt x="2825" y="0"/>
                    <a:pt x="995" y="1403"/>
                    <a:pt x="534" y="3477"/>
                  </a:cubicBezTo>
                  <a:cubicBezTo>
                    <a:pt x="1" y="5845"/>
                    <a:pt x="1468" y="8214"/>
                    <a:pt x="3870" y="8747"/>
                  </a:cubicBezTo>
                  <a:cubicBezTo>
                    <a:pt x="4193" y="8820"/>
                    <a:pt x="4517" y="8855"/>
                    <a:pt x="4835" y="8855"/>
                  </a:cubicBezTo>
                  <a:cubicBezTo>
                    <a:pt x="6851" y="8855"/>
                    <a:pt x="8680" y="7457"/>
                    <a:pt x="9141" y="5412"/>
                  </a:cubicBezTo>
                  <a:cubicBezTo>
                    <a:pt x="9674" y="3043"/>
                    <a:pt x="8173" y="675"/>
                    <a:pt x="5805" y="108"/>
                  </a:cubicBezTo>
                  <a:cubicBezTo>
                    <a:pt x="5482" y="35"/>
                    <a:pt x="5159" y="0"/>
                    <a:pt x="4841" y="0"/>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7017650" y="1960850"/>
              <a:ext cx="98425" cy="90925"/>
            </a:xfrm>
            <a:custGeom>
              <a:avLst/>
              <a:gdLst/>
              <a:ahLst/>
              <a:cxnLst/>
              <a:rect l="l" t="t" r="r" b="b"/>
              <a:pathLst>
                <a:path w="3937" h="3637" fill="none" extrusionOk="0">
                  <a:moveTo>
                    <a:pt x="3937" y="734"/>
                  </a:moveTo>
                  <a:cubicBezTo>
                    <a:pt x="3937" y="734"/>
                    <a:pt x="634" y="0"/>
                    <a:pt x="0" y="3636"/>
                  </a:cubicBezTo>
                </a:path>
              </a:pathLst>
            </a:custGeom>
            <a:noFill/>
            <a:ln w="83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 name="Google Shape;1472;p58"/>
          <p:cNvSpPr txBox="1">
            <a:spLocks noGrp="1"/>
          </p:cNvSpPr>
          <p:nvPr>
            <p:ph type="subTitle" idx="2"/>
          </p:nvPr>
        </p:nvSpPr>
        <p:spPr>
          <a:xfrm>
            <a:off x="1030500" y="83000"/>
            <a:ext cx="3457800" cy="225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a:t>WEB DESIGN MK PLAN FOR A HEALTH CARE CENTER</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59"/>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Icon pack</a:t>
            </a:r>
            <a:endParaRPr/>
          </a:p>
        </p:txBody>
      </p:sp>
      <p:grpSp>
        <p:nvGrpSpPr>
          <p:cNvPr id="1478" name="Google Shape;1478;p59"/>
          <p:cNvGrpSpPr/>
          <p:nvPr/>
        </p:nvGrpSpPr>
        <p:grpSpPr>
          <a:xfrm>
            <a:off x="1091056" y="3568988"/>
            <a:ext cx="509900" cy="487000"/>
            <a:chOff x="553925" y="3422275"/>
            <a:chExt cx="509900" cy="487000"/>
          </a:xfrm>
        </p:grpSpPr>
        <p:sp>
          <p:nvSpPr>
            <p:cNvPr id="1479" name="Google Shape;1479;p59"/>
            <p:cNvSpPr/>
            <p:nvPr/>
          </p:nvSpPr>
          <p:spPr>
            <a:xfrm>
              <a:off x="840275" y="3622600"/>
              <a:ext cx="57175" cy="57250"/>
            </a:xfrm>
            <a:custGeom>
              <a:avLst/>
              <a:gdLst/>
              <a:ahLst/>
              <a:cxnLst/>
              <a:rect l="l" t="t" r="r" b="b"/>
              <a:pathLst>
                <a:path w="2287" h="2290" extrusionOk="0">
                  <a:moveTo>
                    <a:pt x="1143" y="0"/>
                  </a:moveTo>
                  <a:cubicBezTo>
                    <a:pt x="512" y="0"/>
                    <a:pt x="0" y="512"/>
                    <a:pt x="0" y="1155"/>
                  </a:cubicBezTo>
                  <a:cubicBezTo>
                    <a:pt x="30" y="1911"/>
                    <a:pt x="587" y="2289"/>
                    <a:pt x="1143" y="2289"/>
                  </a:cubicBezTo>
                  <a:cubicBezTo>
                    <a:pt x="1700" y="2289"/>
                    <a:pt x="2257" y="1911"/>
                    <a:pt x="2286" y="1155"/>
                  </a:cubicBezTo>
                  <a:cubicBezTo>
                    <a:pt x="2286" y="524"/>
                    <a:pt x="1762" y="0"/>
                    <a:pt x="1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9"/>
            <p:cNvSpPr/>
            <p:nvPr/>
          </p:nvSpPr>
          <p:spPr>
            <a:xfrm>
              <a:off x="888275" y="3675275"/>
              <a:ext cx="175550" cy="233100"/>
            </a:xfrm>
            <a:custGeom>
              <a:avLst/>
              <a:gdLst/>
              <a:ahLst/>
              <a:cxnLst/>
              <a:rect l="l" t="t" r="r" b="b"/>
              <a:pathLst>
                <a:path w="7022" h="9324" extrusionOk="0">
                  <a:moveTo>
                    <a:pt x="3218" y="4783"/>
                  </a:moveTo>
                  <a:cubicBezTo>
                    <a:pt x="4072" y="4783"/>
                    <a:pt x="4924" y="5387"/>
                    <a:pt x="4950" y="6490"/>
                  </a:cubicBezTo>
                  <a:cubicBezTo>
                    <a:pt x="4950" y="7418"/>
                    <a:pt x="4176" y="8192"/>
                    <a:pt x="3224" y="8192"/>
                  </a:cubicBezTo>
                  <a:cubicBezTo>
                    <a:pt x="2283" y="8192"/>
                    <a:pt x="1533" y="7442"/>
                    <a:pt x="1509" y="6514"/>
                  </a:cubicBezTo>
                  <a:lnTo>
                    <a:pt x="1569" y="6037"/>
                  </a:lnTo>
                  <a:cubicBezTo>
                    <a:pt x="1825" y="5183"/>
                    <a:pt x="2522" y="4783"/>
                    <a:pt x="3218" y="4783"/>
                  </a:cubicBezTo>
                  <a:close/>
                  <a:moveTo>
                    <a:pt x="1307" y="1"/>
                  </a:moveTo>
                  <a:cubicBezTo>
                    <a:pt x="1116" y="429"/>
                    <a:pt x="783" y="775"/>
                    <a:pt x="378" y="1013"/>
                  </a:cubicBezTo>
                  <a:cubicBezTo>
                    <a:pt x="664" y="2275"/>
                    <a:pt x="724" y="3585"/>
                    <a:pt x="557" y="4882"/>
                  </a:cubicBezTo>
                  <a:lnTo>
                    <a:pt x="438" y="5799"/>
                  </a:lnTo>
                  <a:cubicBezTo>
                    <a:pt x="0" y="7550"/>
                    <a:pt x="1395" y="9324"/>
                    <a:pt x="3188" y="9324"/>
                  </a:cubicBezTo>
                  <a:cubicBezTo>
                    <a:pt x="3200" y="9324"/>
                    <a:pt x="3212" y="9324"/>
                    <a:pt x="3224" y="9323"/>
                  </a:cubicBezTo>
                  <a:cubicBezTo>
                    <a:pt x="7022" y="9192"/>
                    <a:pt x="7022" y="3763"/>
                    <a:pt x="3224" y="3632"/>
                  </a:cubicBezTo>
                  <a:cubicBezTo>
                    <a:pt x="2700" y="3632"/>
                    <a:pt x="2200" y="3775"/>
                    <a:pt x="1783" y="4013"/>
                  </a:cubicBezTo>
                  <a:cubicBezTo>
                    <a:pt x="1843" y="2656"/>
                    <a:pt x="1676" y="1311"/>
                    <a:pt x="1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9"/>
            <p:cNvSpPr/>
            <p:nvPr/>
          </p:nvSpPr>
          <p:spPr>
            <a:xfrm>
              <a:off x="696500" y="3675575"/>
              <a:ext cx="152950" cy="233700"/>
            </a:xfrm>
            <a:custGeom>
              <a:avLst/>
              <a:gdLst/>
              <a:ahLst/>
              <a:cxnLst/>
              <a:rect l="l" t="t" r="r" b="b"/>
              <a:pathLst>
                <a:path w="6118" h="9348" extrusionOk="0">
                  <a:moveTo>
                    <a:pt x="2906" y="4767"/>
                  </a:moveTo>
                  <a:cubicBezTo>
                    <a:pt x="3601" y="4767"/>
                    <a:pt x="4297" y="5169"/>
                    <a:pt x="4549" y="6025"/>
                  </a:cubicBezTo>
                  <a:lnTo>
                    <a:pt x="4608" y="6502"/>
                  </a:lnTo>
                  <a:cubicBezTo>
                    <a:pt x="4585" y="7430"/>
                    <a:pt x="3823" y="8180"/>
                    <a:pt x="2894" y="8180"/>
                  </a:cubicBezTo>
                  <a:cubicBezTo>
                    <a:pt x="1929" y="8180"/>
                    <a:pt x="1179" y="7406"/>
                    <a:pt x="1179" y="6478"/>
                  </a:cubicBezTo>
                  <a:cubicBezTo>
                    <a:pt x="1206" y="5370"/>
                    <a:pt x="2055" y="4767"/>
                    <a:pt x="2906" y="4767"/>
                  </a:cubicBezTo>
                  <a:close/>
                  <a:moveTo>
                    <a:pt x="4811" y="1"/>
                  </a:moveTo>
                  <a:cubicBezTo>
                    <a:pt x="4442" y="1299"/>
                    <a:pt x="4275" y="2668"/>
                    <a:pt x="4335" y="4013"/>
                  </a:cubicBezTo>
                  <a:cubicBezTo>
                    <a:pt x="3887" y="3739"/>
                    <a:pt x="3401" y="3614"/>
                    <a:pt x="2923" y="3614"/>
                  </a:cubicBezTo>
                  <a:cubicBezTo>
                    <a:pt x="1427" y="3614"/>
                    <a:pt x="0" y="4830"/>
                    <a:pt x="36" y="6490"/>
                  </a:cubicBezTo>
                  <a:cubicBezTo>
                    <a:pt x="36" y="8061"/>
                    <a:pt x="1310" y="9347"/>
                    <a:pt x="2894" y="9347"/>
                  </a:cubicBezTo>
                  <a:cubicBezTo>
                    <a:pt x="2906" y="9347"/>
                    <a:pt x="2918" y="9347"/>
                    <a:pt x="2929" y="9347"/>
                  </a:cubicBezTo>
                  <a:cubicBezTo>
                    <a:pt x="4722" y="9347"/>
                    <a:pt x="6117" y="7562"/>
                    <a:pt x="5668" y="5823"/>
                  </a:cubicBezTo>
                  <a:lnTo>
                    <a:pt x="5549" y="4882"/>
                  </a:lnTo>
                  <a:cubicBezTo>
                    <a:pt x="5394" y="3585"/>
                    <a:pt x="5454" y="2275"/>
                    <a:pt x="5728" y="1013"/>
                  </a:cubicBezTo>
                  <a:cubicBezTo>
                    <a:pt x="5335" y="775"/>
                    <a:pt x="5001" y="417"/>
                    <a:pt x="48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895625" y="3422575"/>
              <a:ext cx="30100" cy="199750"/>
            </a:xfrm>
            <a:custGeom>
              <a:avLst/>
              <a:gdLst/>
              <a:ahLst/>
              <a:cxnLst/>
              <a:rect l="l" t="t" r="r" b="b"/>
              <a:pathLst>
                <a:path w="1204" h="7990" extrusionOk="0">
                  <a:moveTo>
                    <a:pt x="60" y="0"/>
                  </a:moveTo>
                  <a:lnTo>
                    <a:pt x="60" y="6727"/>
                  </a:lnTo>
                  <a:cubicBezTo>
                    <a:pt x="60" y="6858"/>
                    <a:pt x="49" y="7013"/>
                    <a:pt x="1" y="7144"/>
                  </a:cubicBezTo>
                  <a:cubicBezTo>
                    <a:pt x="382" y="7335"/>
                    <a:pt x="680" y="7632"/>
                    <a:pt x="894" y="7990"/>
                  </a:cubicBezTo>
                  <a:cubicBezTo>
                    <a:pt x="1096" y="7609"/>
                    <a:pt x="1203" y="7168"/>
                    <a:pt x="1203" y="6727"/>
                  </a:cubicBezTo>
                  <a:lnTo>
                    <a:pt x="12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811400" y="3422575"/>
              <a:ext cx="30075" cy="199750"/>
            </a:xfrm>
            <a:custGeom>
              <a:avLst/>
              <a:gdLst/>
              <a:ahLst/>
              <a:cxnLst/>
              <a:rect l="l" t="t" r="r" b="b"/>
              <a:pathLst>
                <a:path w="1203" h="7990" extrusionOk="0">
                  <a:moveTo>
                    <a:pt x="0" y="0"/>
                  </a:moveTo>
                  <a:lnTo>
                    <a:pt x="0" y="6727"/>
                  </a:lnTo>
                  <a:cubicBezTo>
                    <a:pt x="0" y="7168"/>
                    <a:pt x="120" y="7609"/>
                    <a:pt x="334" y="7990"/>
                  </a:cubicBezTo>
                  <a:cubicBezTo>
                    <a:pt x="536" y="7632"/>
                    <a:pt x="858" y="7335"/>
                    <a:pt x="1203" y="7144"/>
                  </a:cubicBezTo>
                  <a:cubicBezTo>
                    <a:pt x="1167" y="7013"/>
                    <a:pt x="1143" y="6870"/>
                    <a:pt x="1143" y="6727"/>
                  </a:cubicBezTo>
                  <a:lnTo>
                    <a:pt x="1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9"/>
            <p:cNvSpPr/>
            <p:nvPr/>
          </p:nvSpPr>
          <p:spPr>
            <a:xfrm>
              <a:off x="553925" y="3808625"/>
              <a:ext cx="86050" cy="100050"/>
            </a:xfrm>
            <a:custGeom>
              <a:avLst/>
              <a:gdLst/>
              <a:ahLst/>
              <a:cxnLst/>
              <a:rect l="l" t="t" r="r" b="b"/>
              <a:pathLst>
                <a:path w="3442" h="4002" extrusionOk="0">
                  <a:moveTo>
                    <a:pt x="1" y="1"/>
                  </a:moveTo>
                  <a:lnTo>
                    <a:pt x="1" y="4001"/>
                  </a:lnTo>
                  <a:lnTo>
                    <a:pt x="3441" y="4001"/>
                  </a:lnTo>
                  <a:lnTo>
                    <a:pt x="3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9"/>
            <p:cNvSpPr/>
            <p:nvPr/>
          </p:nvSpPr>
          <p:spPr>
            <a:xfrm>
              <a:off x="553925" y="3422275"/>
              <a:ext cx="86050" cy="357500"/>
            </a:xfrm>
            <a:custGeom>
              <a:avLst/>
              <a:gdLst/>
              <a:ahLst/>
              <a:cxnLst/>
              <a:rect l="l" t="t" r="r" b="b"/>
              <a:pathLst>
                <a:path w="3442" h="14300" extrusionOk="0">
                  <a:moveTo>
                    <a:pt x="2882" y="1"/>
                  </a:moveTo>
                  <a:cubicBezTo>
                    <a:pt x="1298" y="12"/>
                    <a:pt x="1" y="1286"/>
                    <a:pt x="1" y="2870"/>
                  </a:cubicBezTo>
                  <a:lnTo>
                    <a:pt x="1" y="7323"/>
                  </a:lnTo>
                  <a:lnTo>
                    <a:pt x="2298" y="7882"/>
                  </a:lnTo>
                  <a:lnTo>
                    <a:pt x="2298" y="10061"/>
                  </a:lnTo>
                  <a:lnTo>
                    <a:pt x="1" y="12347"/>
                  </a:lnTo>
                  <a:lnTo>
                    <a:pt x="1" y="14300"/>
                  </a:lnTo>
                  <a:lnTo>
                    <a:pt x="3441" y="14300"/>
                  </a:lnTo>
                  <a:lnTo>
                    <a:pt x="3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59"/>
          <p:cNvGrpSpPr/>
          <p:nvPr/>
        </p:nvGrpSpPr>
        <p:grpSpPr>
          <a:xfrm>
            <a:off x="7563269" y="3592950"/>
            <a:ext cx="486400" cy="439075"/>
            <a:chOff x="6596350" y="3431500"/>
            <a:chExt cx="486400" cy="439075"/>
          </a:xfrm>
        </p:grpSpPr>
        <p:sp>
          <p:nvSpPr>
            <p:cNvPr id="1487" name="Google Shape;1487;p59"/>
            <p:cNvSpPr/>
            <p:nvPr/>
          </p:nvSpPr>
          <p:spPr>
            <a:xfrm>
              <a:off x="6996700" y="3639875"/>
              <a:ext cx="86050" cy="125325"/>
            </a:xfrm>
            <a:custGeom>
              <a:avLst/>
              <a:gdLst/>
              <a:ahLst/>
              <a:cxnLst/>
              <a:rect l="l" t="t" r="r" b="b"/>
              <a:pathLst>
                <a:path w="3442" h="5013" extrusionOk="0">
                  <a:moveTo>
                    <a:pt x="1715" y="0"/>
                  </a:moveTo>
                  <a:cubicBezTo>
                    <a:pt x="1239" y="679"/>
                    <a:pt x="0" y="2405"/>
                    <a:pt x="0" y="3298"/>
                  </a:cubicBezTo>
                  <a:cubicBezTo>
                    <a:pt x="0" y="4251"/>
                    <a:pt x="774" y="5013"/>
                    <a:pt x="1715" y="5013"/>
                  </a:cubicBezTo>
                  <a:cubicBezTo>
                    <a:pt x="2667" y="5013"/>
                    <a:pt x="3429" y="4239"/>
                    <a:pt x="3429" y="3298"/>
                  </a:cubicBezTo>
                  <a:cubicBezTo>
                    <a:pt x="3441" y="2405"/>
                    <a:pt x="2191" y="679"/>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9"/>
            <p:cNvSpPr/>
            <p:nvPr/>
          </p:nvSpPr>
          <p:spPr>
            <a:xfrm>
              <a:off x="6596350" y="3619625"/>
              <a:ext cx="288750" cy="250950"/>
            </a:xfrm>
            <a:custGeom>
              <a:avLst/>
              <a:gdLst/>
              <a:ahLst/>
              <a:cxnLst/>
              <a:rect l="l" t="t" r="r" b="b"/>
              <a:pathLst>
                <a:path w="11550" h="10038" extrusionOk="0">
                  <a:moveTo>
                    <a:pt x="5989" y="0"/>
                  </a:moveTo>
                  <a:lnTo>
                    <a:pt x="2608" y="3370"/>
                  </a:lnTo>
                  <a:cubicBezTo>
                    <a:pt x="2346" y="2941"/>
                    <a:pt x="2310" y="2382"/>
                    <a:pt x="2548" y="1929"/>
                  </a:cubicBezTo>
                  <a:lnTo>
                    <a:pt x="2703" y="1632"/>
                  </a:lnTo>
                  <a:lnTo>
                    <a:pt x="1667" y="1120"/>
                  </a:lnTo>
                  <a:lnTo>
                    <a:pt x="1524" y="1417"/>
                  </a:lnTo>
                  <a:cubicBezTo>
                    <a:pt x="1012" y="2429"/>
                    <a:pt x="1215" y="3656"/>
                    <a:pt x="2013" y="4453"/>
                  </a:cubicBezTo>
                  <a:lnTo>
                    <a:pt x="3394" y="5834"/>
                  </a:lnTo>
                  <a:lnTo>
                    <a:pt x="2024" y="7204"/>
                  </a:lnTo>
                  <a:lnTo>
                    <a:pt x="810" y="5989"/>
                  </a:lnTo>
                  <a:lnTo>
                    <a:pt x="0" y="6787"/>
                  </a:lnTo>
                  <a:lnTo>
                    <a:pt x="3251" y="10037"/>
                  </a:lnTo>
                  <a:lnTo>
                    <a:pt x="4049" y="9228"/>
                  </a:lnTo>
                  <a:lnTo>
                    <a:pt x="2834" y="8013"/>
                  </a:lnTo>
                  <a:lnTo>
                    <a:pt x="4203" y="6644"/>
                  </a:lnTo>
                  <a:lnTo>
                    <a:pt x="5584" y="8025"/>
                  </a:lnTo>
                  <a:cubicBezTo>
                    <a:pt x="6082" y="8523"/>
                    <a:pt x="6756" y="8791"/>
                    <a:pt x="7444" y="8791"/>
                  </a:cubicBezTo>
                  <a:cubicBezTo>
                    <a:pt x="7842" y="8791"/>
                    <a:pt x="8245" y="8701"/>
                    <a:pt x="8621" y="8513"/>
                  </a:cubicBezTo>
                  <a:lnTo>
                    <a:pt x="8918" y="8370"/>
                  </a:lnTo>
                  <a:lnTo>
                    <a:pt x="8406" y="7335"/>
                  </a:lnTo>
                  <a:lnTo>
                    <a:pt x="8109" y="7489"/>
                  </a:lnTo>
                  <a:cubicBezTo>
                    <a:pt x="7893" y="7597"/>
                    <a:pt x="7665" y="7649"/>
                    <a:pt x="7441" y="7649"/>
                  </a:cubicBezTo>
                  <a:cubicBezTo>
                    <a:pt x="7169" y="7649"/>
                    <a:pt x="6903" y="7573"/>
                    <a:pt x="6668" y="7430"/>
                  </a:cubicBezTo>
                  <a:lnTo>
                    <a:pt x="7454" y="6644"/>
                  </a:lnTo>
                  <a:lnTo>
                    <a:pt x="5823" y="5025"/>
                  </a:lnTo>
                  <a:lnTo>
                    <a:pt x="6632" y="4215"/>
                  </a:lnTo>
                  <a:lnTo>
                    <a:pt x="8251" y="5834"/>
                  </a:lnTo>
                  <a:lnTo>
                    <a:pt x="9049" y="5037"/>
                  </a:lnTo>
                  <a:lnTo>
                    <a:pt x="7430" y="3417"/>
                  </a:lnTo>
                  <a:lnTo>
                    <a:pt x="8240" y="2608"/>
                  </a:lnTo>
                  <a:lnTo>
                    <a:pt x="9859" y="4227"/>
                  </a:lnTo>
                  <a:lnTo>
                    <a:pt x="11549" y="2536"/>
                  </a:lnTo>
                  <a:lnTo>
                    <a:pt x="59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9"/>
            <p:cNvSpPr/>
            <p:nvPr/>
          </p:nvSpPr>
          <p:spPr>
            <a:xfrm>
              <a:off x="6768100" y="3522300"/>
              <a:ext cx="176225" cy="138425"/>
            </a:xfrm>
            <a:custGeom>
              <a:avLst/>
              <a:gdLst/>
              <a:ahLst/>
              <a:cxnLst/>
              <a:rect l="l" t="t" r="r" b="b"/>
              <a:pathLst>
                <a:path w="7049" h="5537" extrusionOk="0">
                  <a:moveTo>
                    <a:pt x="3001" y="0"/>
                  </a:moveTo>
                  <a:lnTo>
                    <a:pt x="0" y="3000"/>
                  </a:lnTo>
                  <a:lnTo>
                    <a:pt x="5561" y="5536"/>
                  </a:lnTo>
                  <a:lnTo>
                    <a:pt x="7049" y="4048"/>
                  </a:lnTo>
                  <a:lnTo>
                    <a:pt x="30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9"/>
            <p:cNvSpPr/>
            <p:nvPr/>
          </p:nvSpPr>
          <p:spPr>
            <a:xfrm>
              <a:off x="6883300" y="3431500"/>
              <a:ext cx="151825" cy="152125"/>
            </a:xfrm>
            <a:custGeom>
              <a:avLst/>
              <a:gdLst/>
              <a:ahLst/>
              <a:cxnLst/>
              <a:rect l="l" t="t" r="r" b="b"/>
              <a:pathLst>
                <a:path w="6073" h="6085" extrusionOk="0">
                  <a:moveTo>
                    <a:pt x="5275" y="1"/>
                  </a:moveTo>
                  <a:lnTo>
                    <a:pt x="1619" y="3644"/>
                  </a:lnTo>
                  <a:lnTo>
                    <a:pt x="822" y="2846"/>
                  </a:lnTo>
                  <a:lnTo>
                    <a:pt x="0" y="3644"/>
                  </a:lnTo>
                  <a:lnTo>
                    <a:pt x="2441" y="6085"/>
                  </a:lnTo>
                  <a:lnTo>
                    <a:pt x="3250" y="5287"/>
                  </a:lnTo>
                  <a:lnTo>
                    <a:pt x="2441" y="4477"/>
                  </a:lnTo>
                  <a:lnTo>
                    <a:pt x="6072" y="798"/>
                  </a:lnTo>
                  <a:lnTo>
                    <a:pt x="5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59"/>
          <p:cNvGrpSpPr/>
          <p:nvPr/>
        </p:nvGrpSpPr>
        <p:grpSpPr>
          <a:xfrm>
            <a:off x="6896506" y="3569300"/>
            <a:ext cx="383100" cy="486375"/>
            <a:chOff x="5974250" y="3407700"/>
            <a:chExt cx="383100" cy="486375"/>
          </a:xfrm>
        </p:grpSpPr>
        <p:sp>
          <p:nvSpPr>
            <p:cNvPr id="1492" name="Google Shape;1492;p59"/>
            <p:cNvSpPr/>
            <p:nvPr/>
          </p:nvSpPr>
          <p:spPr>
            <a:xfrm>
              <a:off x="5994475" y="3407700"/>
              <a:ext cx="345025" cy="426250"/>
            </a:xfrm>
            <a:custGeom>
              <a:avLst/>
              <a:gdLst/>
              <a:ahLst/>
              <a:cxnLst/>
              <a:rect l="l" t="t" r="r" b="b"/>
              <a:pathLst>
                <a:path w="13801" h="17050" extrusionOk="0">
                  <a:moveTo>
                    <a:pt x="6859" y="2286"/>
                  </a:moveTo>
                  <a:cubicBezTo>
                    <a:pt x="9395" y="2286"/>
                    <a:pt x="11443" y="4346"/>
                    <a:pt x="11443" y="6870"/>
                  </a:cubicBezTo>
                  <a:cubicBezTo>
                    <a:pt x="11330" y="9900"/>
                    <a:pt x="9097" y="11415"/>
                    <a:pt x="6865" y="11415"/>
                  </a:cubicBezTo>
                  <a:cubicBezTo>
                    <a:pt x="4633" y="11415"/>
                    <a:pt x="2400" y="9900"/>
                    <a:pt x="2287" y="6870"/>
                  </a:cubicBezTo>
                  <a:cubicBezTo>
                    <a:pt x="2287" y="4346"/>
                    <a:pt x="4347" y="2286"/>
                    <a:pt x="6859" y="2286"/>
                  </a:cubicBezTo>
                  <a:close/>
                  <a:moveTo>
                    <a:pt x="6859" y="0"/>
                  </a:moveTo>
                  <a:cubicBezTo>
                    <a:pt x="3085" y="0"/>
                    <a:pt x="1" y="3084"/>
                    <a:pt x="1" y="6858"/>
                  </a:cubicBezTo>
                  <a:cubicBezTo>
                    <a:pt x="1" y="10609"/>
                    <a:pt x="3918" y="14728"/>
                    <a:pt x="6859" y="17050"/>
                  </a:cubicBezTo>
                  <a:cubicBezTo>
                    <a:pt x="9812" y="14716"/>
                    <a:pt x="13646" y="10621"/>
                    <a:pt x="13717" y="6870"/>
                  </a:cubicBezTo>
                  <a:cubicBezTo>
                    <a:pt x="13800" y="3060"/>
                    <a:pt x="10621" y="0"/>
                    <a:pt x="6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9"/>
            <p:cNvSpPr/>
            <p:nvPr/>
          </p:nvSpPr>
          <p:spPr>
            <a:xfrm>
              <a:off x="6080500" y="3493875"/>
              <a:ext cx="171475" cy="171325"/>
            </a:xfrm>
            <a:custGeom>
              <a:avLst/>
              <a:gdLst/>
              <a:ahLst/>
              <a:cxnLst/>
              <a:rect l="l" t="t" r="r" b="b"/>
              <a:pathLst>
                <a:path w="6859" h="6853" extrusionOk="0">
                  <a:moveTo>
                    <a:pt x="5144" y="1697"/>
                  </a:moveTo>
                  <a:lnTo>
                    <a:pt x="5144" y="5138"/>
                  </a:lnTo>
                  <a:lnTo>
                    <a:pt x="4001" y="5138"/>
                  </a:lnTo>
                  <a:lnTo>
                    <a:pt x="4001" y="3995"/>
                  </a:lnTo>
                  <a:lnTo>
                    <a:pt x="2858" y="3995"/>
                  </a:lnTo>
                  <a:lnTo>
                    <a:pt x="2858" y="5138"/>
                  </a:lnTo>
                  <a:lnTo>
                    <a:pt x="1703" y="5138"/>
                  </a:lnTo>
                  <a:lnTo>
                    <a:pt x="1703" y="1697"/>
                  </a:lnTo>
                  <a:lnTo>
                    <a:pt x="2858" y="1697"/>
                  </a:lnTo>
                  <a:lnTo>
                    <a:pt x="2858" y="2852"/>
                  </a:lnTo>
                  <a:lnTo>
                    <a:pt x="4001" y="2852"/>
                  </a:lnTo>
                  <a:lnTo>
                    <a:pt x="4001" y="1697"/>
                  </a:lnTo>
                  <a:close/>
                  <a:moveTo>
                    <a:pt x="3421" y="0"/>
                  </a:moveTo>
                  <a:cubicBezTo>
                    <a:pt x="1748" y="0"/>
                    <a:pt x="78" y="1137"/>
                    <a:pt x="1" y="3411"/>
                  </a:cubicBezTo>
                  <a:cubicBezTo>
                    <a:pt x="1" y="5304"/>
                    <a:pt x="1525" y="6852"/>
                    <a:pt x="3418" y="6852"/>
                  </a:cubicBezTo>
                  <a:cubicBezTo>
                    <a:pt x="5311" y="6852"/>
                    <a:pt x="6859" y="5316"/>
                    <a:pt x="6859" y="3411"/>
                  </a:cubicBezTo>
                  <a:cubicBezTo>
                    <a:pt x="6770" y="1137"/>
                    <a:pt x="5094" y="0"/>
                    <a:pt x="3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5974250" y="3779475"/>
              <a:ext cx="383100" cy="114600"/>
            </a:xfrm>
            <a:custGeom>
              <a:avLst/>
              <a:gdLst/>
              <a:ahLst/>
              <a:cxnLst/>
              <a:rect l="l" t="t" r="r" b="b"/>
              <a:pathLst>
                <a:path w="15324" h="4584" extrusionOk="0">
                  <a:moveTo>
                    <a:pt x="1536" y="0"/>
                  </a:moveTo>
                  <a:lnTo>
                    <a:pt x="0" y="4584"/>
                  </a:lnTo>
                  <a:lnTo>
                    <a:pt x="15324" y="4584"/>
                  </a:lnTo>
                  <a:lnTo>
                    <a:pt x="13800" y="0"/>
                  </a:lnTo>
                  <a:lnTo>
                    <a:pt x="11668" y="0"/>
                  </a:lnTo>
                  <a:cubicBezTo>
                    <a:pt x="9930" y="1917"/>
                    <a:pt x="8561" y="2917"/>
                    <a:pt x="7668" y="3631"/>
                  </a:cubicBezTo>
                  <a:cubicBezTo>
                    <a:pt x="6835" y="2977"/>
                    <a:pt x="5406" y="1929"/>
                    <a:pt x="3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59"/>
          <p:cNvGrpSpPr/>
          <p:nvPr/>
        </p:nvGrpSpPr>
        <p:grpSpPr>
          <a:xfrm>
            <a:off x="5394494" y="3655013"/>
            <a:ext cx="506025" cy="314950"/>
            <a:chOff x="4603550" y="3493125"/>
            <a:chExt cx="506025" cy="314950"/>
          </a:xfrm>
        </p:grpSpPr>
        <p:sp>
          <p:nvSpPr>
            <p:cNvPr id="1496" name="Google Shape;1496;p59"/>
            <p:cNvSpPr/>
            <p:nvPr/>
          </p:nvSpPr>
          <p:spPr>
            <a:xfrm>
              <a:off x="4867275" y="3606825"/>
              <a:ext cx="242300" cy="201250"/>
            </a:xfrm>
            <a:custGeom>
              <a:avLst/>
              <a:gdLst/>
              <a:ahLst/>
              <a:cxnLst/>
              <a:rect l="l" t="t" r="r" b="b"/>
              <a:pathLst>
                <a:path w="9692" h="8050" extrusionOk="0">
                  <a:moveTo>
                    <a:pt x="1762" y="0"/>
                  </a:moveTo>
                  <a:lnTo>
                    <a:pt x="1226" y="1679"/>
                  </a:lnTo>
                  <a:lnTo>
                    <a:pt x="0" y="2941"/>
                  </a:lnTo>
                  <a:lnTo>
                    <a:pt x="3631" y="5120"/>
                  </a:lnTo>
                  <a:cubicBezTo>
                    <a:pt x="3203" y="6585"/>
                    <a:pt x="4310" y="8049"/>
                    <a:pt x="5822" y="8049"/>
                  </a:cubicBezTo>
                  <a:cubicBezTo>
                    <a:pt x="7072" y="8049"/>
                    <a:pt x="8096" y="7049"/>
                    <a:pt x="8120" y="5787"/>
                  </a:cubicBezTo>
                  <a:cubicBezTo>
                    <a:pt x="9632" y="4953"/>
                    <a:pt x="9692" y="2751"/>
                    <a:pt x="8180" y="1822"/>
                  </a:cubicBezTo>
                  <a:cubicBezTo>
                    <a:pt x="7820" y="1604"/>
                    <a:pt x="7420" y="1501"/>
                    <a:pt x="7024" y="1501"/>
                  </a:cubicBezTo>
                  <a:cubicBezTo>
                    <a:pt x="6424" y="1501"/>
                    <a:pt x="5831" y="1737"/>
                    <a:pt x="5394" y="2167"/>
                  </a:cubicBezTo>
                  <a:lnTo>
                    <a:pt x="17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4603550" y="3614550"/>
              <a:ext cx="235450" cy="193450"/>
            </a:xfrm>
            <a:custGeom>
              <a:avLst/>
              <a:gdLst/>
              <a:ahLst/>
              <a:cxnLst/>
              <a:rect l="l" t="t" r="r" b="b"/>
              <a:pathLst>
                <a:path w="9418" h="7738" extrusionOk="0">
                  <a:moveTo>
                    <a:pt x="7739" y="1"/>
                  </a:moveTo>
                  <a:lnTo>
                    <a:pt x="4334" y="1870"/>
                  </a:lnTo>
                  <a:cubicBezTo>
                    <a:pt x="3908" y="1414"/>
                    <a:pt x="3298" y="1150"/>
                    <a:pt x="2670" y="1150"/>
                  </a:cubicBezTo>
                  <a:cubicBezTo>
                    <a:pt x="2299" y="1150"/>
                    <a:pt x="1921" y="1243"/>
                    <a:pt x="1572" y="1442"/>
                  </a:cubicBezTo>
                  <a:cubicBezTo>
                    <a:pt x="12" y="2287"/>
                    <a:pt x="0" y="4513"/>
                    <a:pt x="1488" y="5406"/>
                  </a:cubicBezTo>
                  <a:cubicBezTo>
                    <a:pt x="1470" y="6745"/>
                    <a:pt x="2574" y="7737"/>
                    <a:pt x="3789" y="7737"/>
                  </a:cubicBezTo>
                  <a:cubicBezTo>
                    <a:pt x="4152" y="7737"/>
                    <a:pt x="4526" y="7649"/>
                    <a:pt x="4882" y="7454"/>
                  </a:cubicBezTo>
                  <a:cubicBezTo>
                    <a:pt x="5822" y="6954"/>
                    <a:pt x="6251" y="5859"/>
                    <a:pt x="6001" y="4883"/>
                  </a:cubicBezTo>
                  <a:lnTo>
                    <a:pt x="9418" y="2989"/>
                  </a:lnTo>
                  <a:lnTo>
                    <a:pt x="9120" y="1144"/>
                  </a:lnTo>
                  <a:lnTo>
                    <a:pt x="77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9"/>
            <p:cNvSpPr/>
            <p:nvPr/>
          </p:nvSpPr>
          <p:spPr>
            <a:xfrm>
              <a:off x="4842250" y="3493125"/>
              <a:ext cx="28600" cy="42875"/>
            </a:xfrm>
            <a:custGeom>
              <a:avLst/>
              <a:gdLst/>
              <a:ahLst/>
              <a:cxnLst/>
              <a:rect l="l" t="t" r="r" b="b"/>
              <a:pathLst>
                <a:path w="1144" h="1715" extrusionOk="0">
                  <a:moveTo>
                    <a:pt x="1" y="0"/>
                  </a:moveTo>
                  <a:lnTo>
                    <a:pt x="1" y="1715"/>
                  </a:lnTo>
                  <a:lnTo>
                    <a:pt x="1144" y="1715"/>
                  </a:lnTo>
                  <a:lnTo>
                    <a:pt x="11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9"/>
            <p:cNvSpPr/>
            <p:nvPr/>
          </p:nvSpPr>
          <p:spPr>
            <a:xfrm>
              <a:off x="4901800" y="3513950"/>
              <a:ext cx="52400" cy="58975"/>
            </a:xfrm>
            <a:custGeom>
              <a:avLst/>
              <a:gdLst/>
              <a:ahLst/>
              <a:cxnLst/>
              <a:rect l="l" t="t" r="r" b="b"/>
              <a:pathLst>
                <a:path w="2096" h="2359" extrusionOk="0">
                  <a:moveTo>
                    <a:pt x="1143" y="1"/>
                  </a:moveTo>
                  <a:lnTo>
                    <a:pt x="0" y="1715"/>
                  </a:lnTo>
                  <a:lnTo>
                    <a:pt x="953" y="2358"/>
                  </a:lnTo>
                  <a:lnTo>
                    <a:pt x="2096" y="644"/>
                  </a:lnTo>
                  <a:lnTo>
                    <a:pt x="1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9"/>
            <p:cNvSpPr/>
            <p:nvPr/>
          </p:nvSpPr>
          <p:spPr>
            <a:xfrm>
              <a:off x="4758925" y="3513650"/>
              <a:ext cx="52400" cy="58975"/>
            </a:xfrm>
            <a:custGeom>
              <a:avLst/>
              <a:gdLst/>
              <a:ahLst/>
              <a:cxnLst/>
              <a:rect l="l" t="t" r="r" b="b"/>
              <a:pathLst>
                <a:path w="2096" h="2359" extrusionOk="0">
                  <a:moveTo>
                    <a:pt x="953" y="1"/>
                  </a:moveTo>
                  <a:lnTo>
                    <a:pt x="0" y="644"/>
                  </a:lnTo>
                  <a:lnTo>
                    <a:pt x="1143" y="2358"/>
                  </a:lnTo>
                  <a:lnTo>
                    <a:pt x="2096" y="1715"/>
                  </a:lnTo>
                  <a:lnTo>
                    <a:pt x="9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 name="Google Shape;1501;p59"/>
          <p:cNvSpPr/>
          <p:nvPr/>
        </p:nvSpPr>
        <p:spPr>
          <a:xfrm>
            <a:off x="6129131" y="3569150"/>
            <a:ext cx="487000" cy="486675"/>
          </a:xfrm>
          <a:custGeom>
            <a:avLst/>
            <a:gdLst/>
            <a:ahLst/>
            <a:cxnLst/>
            <a:rect l="l" t="t" r="r" b="b"/>
            <a:pathLst>
              <a:path w="19480" h="19467" extrusionOk="0">
                <a:moveTo>
                  <a:pt x="9930" y="6727"/>
                </a:moveTo>
                <a:cubicBezTo>
                  <a:pt x="10371" y="6727"/>
                  <a:pt x="10811" y="6894"/>
                  <a:pt x="11145" y="7227"/>
                </a:cubicBezTo>
                <a:cubicBezTo>
                  <a:pt x="11800" y="7882"/>
                  <a:pt x="11800" y="8966"/>
                  <a:pt x="11133" y="9644"/>
                </a:cubicBezTo>
                <a:lnTo>
                  <a:pt x="10323" y="8835"/>
                </a:lnTo>
                <a:cubicBezTo>
                  <a:pt x="10724" y="8415"/>
                  <a:pt x="10364" y="7863"/>
                  <a:pt x="9927" y="7863"/>
                </a:cubicBezTo>
                <a:cubicBezTo>
                  <a:pt x="9794" y="7863"/>
                  <a:pt x="9654" y="7914"/>
                  <a:pt x="9525" y="8037"/>
                </a:cubicBezTo>
                <a:lnTo>
                  <a:pt x="8716" y="7227"/>
                </a:lnTo>
                <a:cubicBezTo>
                  <a:pt x="9049" y="6894"/>
                  <a:pt x="9490" y="6727"/>
                  <a:pt x="9930" y="6727"/>
                </a:cubicBezTo>
                <a:close/>
                <a:moveTo>
                  <a:pt x="8597" y="9168"/>
                </a:moveTo>
                <a:lnTo>
                  <a:pt x="8597" y="10311"/>
                </a:lnTo>
                <a:lnTo>
                  <a:pt x="7454" y="10311"/>
                </a:lnTo>
                <a:lnTo>
                  <a:pt x="7454" y="9168"/>
                </a:lnTo>
                <a:close/>
                <a:moveTo>
                  <a:pt x="10895" y="10871"/>
                </a:moveTo>
                <a:lnTo>
                  <a:pt x="10895" y="12026"/>
                </a:lnTo>
                <a:lnTo>
                  <a:pt x="9752" y="12026"/>
                </a:lnTo>
                <a:lnTo>
                  <a:pt x="9752" y="10871"/>
                </a:lnTo>
                <a:close/>
                <a:moveTo>
                  <a:pt x="9728" y="0"/>
                </a:moveTo>
                <a:cubicBezTo>
                  <a:pt x="7799" y="24"/>
                  <a:pt x="7358" y="2679"/>
                  <a:pt x="9168" y="3334"/>
                </a:cubicBezTo>
                <a:lnTo>
                  <a:pt x="9168" y="4608"/>
                </a:lnTo>
                <a:cubicBezTo>
                  <a:pt x="8168" y="4715"/>
                  <a:pt x="7263" y="5120"/>
                  <a:pt x="6537" y="5715"/>
                </a:cubicBezTo>
                <a:lnTo>
                  <a:pt x="5620" y="4798"/>
                </a:lnTo>
                <a:cubicBezTo>
                  <a:pt x="5918" y="4167"/>
                  <a:pt x="5823" y="3370"/>
                  <a:pt x="5287" y="2858"/>
                </a:cubicBezTo>
                <a:cubicBezTo>
                  <a:pt x="4947" y="2518"/>
                  <a:pt x="4507" y="2349"/>
                  <a:pt x="4068" y="2349"/>
                </a:cubicBezTo>
                <a:cubicBezTo>
                  <a:pt x="3629" y="2349"/>
                  <a:pt x="3191" y="2518"/>
                  <a:pt x="2858" y="2858"/>
                </a:cubicBezTo>
                <a:cubicBezTo>
                  <a:pt x="1711" y="4046"/>
                  <a:pt x="2685" y="5788"/>
                  <a:pt x="4067" y="5788"/>
                </a:cubicBezTo>
                <a:cubicBezTo>
                  <a:pt x="4305" y="5788"/>
                  <a:pt x="4556" y="5736"/>
                  <a:pt x="4811" y="5620"/>
                </a:cubicBezTo>
                <a:lnTo>
                  <a:pt x="5715" y="6525"/>
                </a:lnTo>
                <a:cubicBezTo>
                  <a:pt x="5120" y="7275"/>
                  <a:pt x="4727" y="8180"/>
                  <a:pt x="4608" y="9168"/>
                </a:cubicBezTo>
                <a:lnTo>
                  <a:pt x="3334" y="9168"/>
                </a:lnTo>
                <a:cubicBezTo>
                  <a:pt x="3044" y="8391"/>
                  <a:pt x="2380" y="8031"/>
                  <a:pt x="1720" y="8031"/>
                </a:cubicBezTo>
                <a:cubicBezTo>
                  <a:pt x="863" y="8031"/>
                  <a:pt x="14" y="8638"/>
                  <a:pt x="0" y="9728"/>
                </a:cubicBezTo>
                <a:cubicBezTo>
                  <a:pt x="14" y="10826"/>
                  <a:pt x="870" y="11440"/>
                  <a:pt x="1730" y="11440"/>
                </a:cubicBezTo>
                <a:cubicBezTo>
                  <a:pt x="2389" y="11440"/>
                  <a:pt x="3050" y="11079"/>
                  <a:pt x="3334" y="10299"/>
                </a:cubicBezTo>
                <a:lnTo>
                  <a:pt x="4608" y="10299"/>
                </a:lnTo>
                <a:cubicBezTo>
                  <a:pt x="4715" y="11287"/>
                  <a:pt x="5120" y="12204"/>
                  <a:pt x="5715" y="12930"/>
                </a:cubicBezTo>
                <a:lnTo>
                  <a:pt x="4811" y="13835"/>
                </a:lnTo>
                <a:cubicBezTo>
                  <a:pt x="4577" y="13727"/>
                  <a:pt x="4324" y="13672"/>
                  <a:pt x="4072" y="13672"/>
                </a:cubicBezTo>
                <a:cubicBezTo>
                  <a:pt x="3631" y="13672"/>
                  <a:pt x="3191" y="13840"/>
                  <a:pt x="2858" y="14181"/>
                </a:cubicBezTo>
                <a:cubicBezTo>
                  <a:pt x="1669" y="15461"/>
                  <a:pt x="2756" y="17120"/>
                  <a:pt x="4079" y="17120"/>
                </a:cubicBezTo>
                <a:cubicBezTo>
                  <a:pt x="4479" y="17120"/>
                  <a:pt x="4900" y="16969"/>
                  <a:pt x="5287" y="16609"/>
                </a:cubicBezTo>
                <a:cubicBezTo>
                  <a:pt x="5799" y="16086"/>
                  <a:pt x="5918" y="15300"/>
                  <a:pt x="5620" y="14657"/>
                </a:cubicBezTo>
                <a:lnTo>
                  <a:pt x="6537" y="13752"/>
                </a:lnTo>
                <a:cubicBezTo>
                  <a:pt x="7275" y="14347"/>
                  <a:pt x="8180" y="14728"/>
                  <a:pt x="9168" y="14847"/>
                </a:cubicBezTo>
                <a:lnTo>
                  <a:pt x="9168" y="16133"/>
                </a:lnTo>
                <a:cubicBezTo>
                  <a:pt x="7382" y="16800"/>
                  <a:pt x="7799" y="19431"/>
                  <a:pt x="9728" y="19467"/>
                </a:cubicBezTo>
                <a:cubicBezTo>
                  <a:pt x="11669" y="19431"/>
                  <a:pt x="12097" y="16788"/>
                  <a:pt x="10299" y="16133"/>
                </a:cubicBezTo>
                <a:lnTo>
                  <a:pt x="10299" y="14847"/>
                </a:lnTo>
                <a:cubicBezTo>
                  <a:pt x="11299" y="14740"/>
                  <a:pt x="12204" y="14347"/>
                  <a:pt x="12931" y="13752"/>
                </a:cubicBezTo>
                <a:lnTo>
                  <a:pt x="13835" y="14657"/>
                </a:lnTo>
                <a:cubicBezTo>
                  <a:pt x="13248" y="15936"/>
                  <a:pt x="14267" y="17113"/>
                  <a:pt x="15406" y="17113"/>
                </a:cubicBezTo>
                <a:cubicBezTo>
                  <a:pt x="15815" y="17113"/>
                  <a:pt x="16239" y="16961"/>
                  <a:pt x="16610" y="16609"/>
                </a:cubicBezTo>
                <a:cubicBezTo>
                  <a:pt x="17276" y="15931"/>
                  <a:pt x="17276" y="14847"/>
                  <a:pt x="16610" y="14181"/>
                </a:cubicBezTo>
                <a:cubicBezTo>
                  <a:pt x="16274" y="13845"/>
                  <a:pt x="15830" y="13675"/>
                  <a:pt x="15386" y="13675"/>
                </a:cubicBezTo>
                <a:cubicBezTo>
                  <a:pt x="15137" y="13675"/>
                  <a:pt x="14888" y="13728"/>
                  <a:pt x="14657" y="13835"/>
                </a:cubicBezTo>
                <a:lnTo>
                  <a:pt x="13752" y="12930"/>
                </a:lnTo>
                <a:cubicBezTo>
                  <a:pt x="14347" y="12180"/>
                  <a:pt x="14728" y="11275"/>
                  <a:pt x="14848" y="10299"/>
                </a:cubicBezTo>
                <a:lnTo>
                  <a:pt x="16133" y="10299"/>
                </a:lnTo>
                <a:cubicBezTo>
                  <a:pt x="16423" y="11075"/>
                  <a:pt x="17084" y="11435"/>
                  <a:pt x="17741" y="11435"/>
                </a:cubicBezTo>
                <a:cubicBezTo>
                  <a:pt x="18597" y="11435"/>
                  <a:pt x="19447" y="10825"/>
                  <a:pt x="19467" y="9728"/>
                </a:cubicBezTo>
                <a:cubicBezTo>
                  <a:pt x="19479" y="8787"/>
                  <a:pt x="18705" y="8013"/>
                  <a:pt x="17753" y="8013"/>
                </a:cubicBezTo>
                <a:cubicBezTo>
                  <a:pt x="17014" y="8013"/>
                  <a:pt x="16372" y="8489"/>
                  <a:pt x="16133" y="9168"/>
                </a:cubicBezTo>
                <a:lnTo>
                  <a:pt x="14848" y="9168"/>
                </a:lnTo>
                <a:cubicBezTo>
                  <a:pt x="14752" y="8168"/>
                  <a:pt x="14347" y="7263"/>
                  <a:pt x="13752" y="6525"/>
                </a:cubicBezTo>
                <a:lnTo>
                  <a:pt x="14657" y="5620"/>
                </a:lnTo>
                <a:cubicBezTo>
                  <a:pt x="14891" y="5728"/>
                  <a:pt x="15144" y="5783"/>
                  <a:pt x="15396" y="5783"/>
                </a:cubicBezTo>
                <a:cubicBezTo>
                  <a:pt x="15837" y="5783"/>
                  <a:pt x="16276" y="5616"/>
                  <a:pt x="16610" y="5275"/>
                </a:cubicBezTo>
                <a:cubicBezTo>
                  <a:pt x="17276" y="4608"/>
                  <a:pt x="17276" y="3525"/>
                  <a:pt x="16610" y="2858"/>
                </a:cubicBezTo>
                <a:cubicBezTo>
                  <a:pt x="16270" y="2518"/>
                  <a:pt x="15830" y="2349"/>
                  <a:pt x="15391" y="2349"/>
                </a:cubicBezTo>
                <a:cubicBezTo>
                  <a:pt x="14952" y="2349"/>
                  <a:pt x="14514" y="2518"/>
                  <a:pt x="14181" y="2858"/>
                </a:cubicBezTo>
                <a:cubicBezTo>
                  <a:pt x="13657" y="3370"/>
                  <a:pt x="13538" y="4167"/>
                  <a:pt x="13835" y="4798"/>
                </a:cubicBezTo>
                <a:lnTo>
                  <a:pt x="12931" y="5715"/>
                </a:lnTo>
                <a:cubicBezTo>
                  <a:pt x="12192" y="5120"/>
                  <a:pt x="11276" y="4727"/>
                  <a:pt x="10299" y="4608"/>
                </a:cubicBezTo>
                <a:lnTo>
                  <a:pt x="10299" y="3334"/>
                </a:lnTo>
                <a:cubicBezTo>
                  <a:pt x="12085" y="2655"/>
                  <a:pt x="11669" y="24"/>
                  <a:pt x="9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 name="Google Shape;1502;p59"/>
          <p:cNvGrpSpPr/>
          <p:nvPr/>
        </p:nvGrpSpPr>
        <p:grpSpPr>
          <a:xfrm>
            <a:off x="4683081" y="3569300"/>
            <a:ext cx="457525" cy="486375"/>
            <a:chOff x="3954050" y="3407700"/>
            <a:chExt cx="457525" cy="486375"/>
          </a:xfrm>
        </p:grpSpPr>
        <p:sp>
          <p:nvSpPr>
            <p:cNvPr id="1503" name="Google Shape;1503;p59"/>
            <p:cNvSpPr/>
            <p:nvPr/>
          </p:nvSpPr>
          <p:spPr>
            <a:xfrm>
              <a:off x="4211525" y="3693750"/>
              <a:ext cx="200050" cy="199600"/>
            </a:xfrm>
            <a:custGeom>
              <a:avLst/>
              <a:gdLst/>
              <a:ahLst/>
              <a:cxnLst/>
              <a:rect l="l" t="t" r="r" b="b"/>
              <a:pathLst>
                <a:path w="8002" h="7984" extrusionOk="0">
                  <a:moveTo>
                    <a:pt x="4018" y="1130"/>
                  </a:moveTo>
                  <a:cubicBezTo>
                    <a:pt x="6125" y="1130"/>
                    <a:pt x="7839" y="3625"/>
                    <a:pt x="6275" y="5751"/>
                  </a:cubicBezTo>
                  <a:lnTo>
                    <a:pt x="2275" y="1738"/>
                  </a:lnTo>
                  <a:cubicBezTo>
                    <a:pt x="2846" y="1314"/>
                    <a:pt x="3447" y="1130"/>
                    <a:pt x="4018" y="1130"/>
                  </a:cubicBezTo>
                  <a:close/>
                  <a:moveTo>
                    <a:pt x="1501" y="2608"/>
                  </a:moveTo>
                  <a:lnTo>
                    <a:pt x="5406" y="6501"/>
                  </a:lnTo>
                  <a:cubicBezTo>
                    <a:pt x="4989" y="6727"/>
                    <a:pt x="4513" y="6858"/>
                    <a:pt x="4001" y="6858"/>
                  </a:cubicBezTo>
                  <a:cubicBezTo>
                    <a:pt x="3985" y="6858"/>
                    <a:pt x="3970" y="6858"/>
                    <a:pt x="3954" y="6858"/>
                  </a:cubicBezTo>
                  <a:cubicBezTo>
                    <a:pt x="1826" y="6858"/>
                    <a:pt x="437" y="4440"/>
                    <a:pt x="1501" y="2608"/>
                  </a:cubicBezTo>
                  <a:close/>
                  <a:moveTo>
                    <a:pt x="4001" y="0"/>
                  </a:moveTo>
                  <a:cubicBezTo>
                    <a:pt x="1798" y="0"/>
                    <a:pt x="1" y="1798"/>
                    <a:pt x="1" y="4001"/>
                  </a:cubicBezTo>
                  <a:cubicBezTo>
                    <a:pt x="102" y="6659"/>
                    <a:pt x="2050" y="7983"/>
                    <a:pt x="3999" y="7983"/>
                  </a:cubicBezTo>
                  <a:cubicBezTo>
                    <a:pt x="5952" y="7983"/>
                    <a:pt x="7906" y="6653"/>
                    <a:pt x="8002" y="4001"/>
                  </a:cubicBezTo>
                  <a:cubicBezTo>
                    <a:pt x="8002" y="1786"/>
                    <a:pt x="6216" y="0"/>
                    <a:pt x="40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4011200" y="3407700"/>
              <a:ext cx="49450" cy="57175"/>
            </a:xfrm>
            <a:custGeom>
              <a:avLst/>
              <a:gdLst/>
              <a:ahLst/>
              <a:cxnLst/>
              <a:rect l="l" t="t" r="r" b="b"/>
              <a:pathLst>
                <a:path w="1978" h="2287" extrusionOk="0">
                  <a:moveTo>
                    <a:pt x="1" y="0"/>
                  </a:moveTo>
                  <a:lnTo>
                    <a:pt x="1" y="2286"/>
                  </a:lnTo>
                  <a:lnTo>
                    <a:pt x="1977" y="2286"/>
                  </a:lnTo>
                  <a:lnTo>
                    <a:pt x="19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9"/>
            <p:cNvSpPr/>
            <p:nvPr/>
          </p:nvSpPr>
          <p:spPr>
            <a:xfrm>
              <a:off x="4089475" y="3407700"/>
              <a:ext cx="43800" cy="57175"/>
            </a:xfrm>
            <a:custGeom>
              <a:avLst/>
              <a:gdLst/>
              <a:ahLst/>
              <a:cxnLst/>
              <a:rect l="l" t="t" r="r" b="b"/>
              <a:pathLst>
                <a:path w="1752" h="2287" extrusionOk="0">
                  <a:moveTo>
                    <a:pt x="1" y="0"/>
                  </a:moveTo>
                  <a:lnTo>
                    <a:pt x="1" y="2286"/>
                  </a:lnTo>
                  <a:lnTo>
                    <a:pt x="1751" y="2286"/>
                  </a:lnTo>
                  <a:lnTo>
                    <a:pt x="17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9"/>
            <p:cNvSpPr/>
            <p:nvPr/>
          </p:nvSpPr>
          <p:spPr>
            <a:xfrm>
              <a:off x="4161825" y="3407700"/>
              <a:ext cx="49725" cy="57175"/>
            </a:xfrm>
            <a:custGeom>
              <a:avLst/>
              <a:gdLst/>
              <a:ahLst/>
              <a:cxnLst/>
              <a:rect l="l" t="t" r="r" b="b"/>
              <a:pathLst>
                <a:path w="1989" h="2287" extrusionOk="0">
                  <a:moveTo>
                    <a:pt x="0" y="0"/>
                  </a:moveTo>
                  <a:lnTo>
                    <a:pt x="0" y="2286"/>
                  </a:lnTo>
                  <a:lnTo>
                    <a:pt x="1989" y="2286"/>
                  </a:lnTo>
                  <a:lnTo>
                    <a:pt x="19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9"/>
            <p:cNvSpPr/>
            <p:nvPr/>
          </p:nvSpPr>
          <p:spPr>
            <a:xfrm>
              <a:off x="3954350" y="3493725"/>
              <a:ext cx="314650" cy="114025"/>
            </a:xfrm>
            <a:custGeom>
              <a:avLst/>
              <a:gdLst/>
              <a:ahLst/>
              <a:cxnLst/>
              <a:rect l="l" t="t" r="r" b="b"/>
              <a:pathLst>
                <a:path w="12586" h="4561" extrusionOk="0">
                  <a:moveTo>
                    <a:pt x="3418" y="0"/>
                  </a:moveTo>
                  <a:lnTo>
                    <a:pt x="3418" y="905"/>
                  </a:lnTo>
                  <a:cubicBezTo>
                    <a:pt x="3418" y="1167"/>
                    <a:pt x="3215" y="1524"/>
                    <a:pt x="3108" y="1560"/>
                  </a:cubicBezTo>
                  <a:lnTo>
                    <a:pt x="1894" y="1762"/>
                  </a:lnTo>
                  <a:cubicBezTo>
                    <a:pt x="786" y="1941"/>
                    <a:pt x="1" y="2881"/>
                    <a:pt x="1" y="4001"/>
                  </a:cubicBezTo>
                  <a:lnTo>
                    <a:pt x="1" y="4560"/>
                  </a:lnTo>
                  <a:lnTo>
                    <a:pt x="12585" y="4560"/>
                  </a:lnTo>
                  <a:lnTo>
                    <a:pt x="12585" y="4001"/>
                  </a:lnTo>
                  <a:lnTo>
                    <a:pt x="12574" y="4001"/>
                  </a:lnTo>
                  <a:cubicBezTo>
                    <a:pt x="12574" y="2881"/>
                    <a:pt x="11788" y="1941"/>
                    <a:pt x="10680" y="1762"/>
                  </a:cubicBezTo>
                  <a:lnTo>
                    <a:pt x="9466" y="1560"/>
                  </a:lnTo>
                  <a:cubicBezTo>
                    <a:pt x="9347" y="1524"/>
                    <a:pt x="9133" y="1167"/>
                    <a:pt x="9133" y="905"/>
                  </a:cubicBezTo>
                  <a:lnTo>
                    <a:pt x="91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9"/>
            <p:cNvSpPr/>
            <p:nvPr/>
          </p:nvSpPr>
          <p:spPr>
            <a:xfrm>
              <a:off x="3954050" y="3636600"/>
              <a:ext cx="314650" cy="142900"/>
            </a:xfrm>
            <a:custGeom>
              <a:avLst/>
              <a:gdLst/>
              <a:ahLst/>
              <a:cxnLst/>
              <a:rect l="l" t="t" r="r" b="b"/>
              <a:pathLst>
                <a:path w="12586" h="5716" extrusionOk="0">
                  <a:moveTo>
                    <a:pt x="6859" y="1143"/>
                  </a:moveTo>
                  <a:lnTo>
                    <a:pt x="6859" y="2286"/>
                  </a:lnTo>
                  <a:lnTo>
                    <a:pt x="8002" y="2286"/>
                  </a:lnTo>
                  <a:lnTo>
                    <a:pt x="8002" y="3429"/>
                  </a:lnTo>
                  <a:lnTo>
                    <a:pt x="6859" y="3429"/>
                  </a:lnTo>
                  <a:lnTo>
                    <a:pt x="6859" y="4584"/>
                  </a:lnTo>
                  <a:lnTo>
                    <a:pt x="5716" y="4584"/>
                  </a:lnTo>
                  <a:lnTo>
                    <a:pt x="5716" y="3429"/>
                  </a:lnTo>
                  <a:lnTo>
                    <a:pt x="4561" y="3429"/>
                  </a:lnTo>
                  <a:lnTo>
                    <a:pt x="4561" y="2286"/>
                  </a:lnTo>
                  <a:lnTo>
                    <a:pt x="5716" y="2286"/>
                  </a:lnTo>
                  <a:lnTo>
                    <a:pt x="5716" y="1143"/>
                  </a:lnTo>
                  <a:close/>
                  <a:moveTo>
                    <a:pt x="1" y="0"/>
                  </a:moveTo>
                  <a:lnTo>
                    <a:pt x="1" y="5715"/>
                  </a:lnTo>
                  <a:lnTo>
                    <a:pt x="9180" y="5715"/>
                  </a:lnTo>
                  <a:cubicBezTo>
                    <a:pt x="9407" y="3727"/>
                    <a:pt x="10764" y="2084"/>
                    <a:pt x="12586" y="1441"/>
                  </a:cubicBezTo>
                  <a:lnTo>
                    <a:pt x="125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9"/>
            <p:cNvSpPr/>
            <p:nvPr/>
          </p:nvSpPr>
          <p:spPr>
            <a:xfrm>
              <a:off x="3954050" y="3808050"/>
              <a:ext cx="276850" cy="86025"/>
            </a:xfrm>
            <a:custGeom>
              <a:avLst/>
              <a:gdLst/>
              <a:ahLst/>
              <a:cxnLst/>
              <a:rect l="l" t="t" r="r" b="b"/>
              <a:pathLst>
                <a:path w="11074" h="3441" extrusionOk="0">
                  <a:moveTo>
                    <a:pt x="1" y="0"/>
                  </a:moveTo>
                  <a:lnTo>
                    <a:pt x="1" y="3441"/>
                  </a:lnTo>
                  <a:lnTo>
                    <a:pt x="11073" y="3441"/>
                  </a:lnTo>
                  <a:cubicBezTo>
                    <a:pt x="10050" y="2607"/>
                    <a:pt x="9347" y="1381"/>
                    <a:pt x="91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59"/>
          <p:cNvGrpSpPr/>
          <p:nvPr/>
        </p:nvGrpSpPr>
        <p:grpSpPr>
          <a:xfrm>
            <a:off x="3942806" y="3569300"/>
            <a:ext cx="486375" cy="486375"/>
            <a:chOff x="3266475" y="3407700"/>
            <a:chExt cx="486375" cy="486375"/>
          </a:xfrm>
        </p:grpSpPr>
        <p:sp>
          <p:nvSpPr>
            <p:cNvPr id="1511" name="Google Shape;1511;p59"/>
            <p:cNvSpPr/>
            <p:nvPr/>
          </p:nvSpPr>
          <p:spPr>
            <a:xfrm>
              <a:off x="3266475" y="3407700"/>
              <a:ext cx="486375" cy="486375"/>
            </a:xfrm>
            <a:custGeom>
              <a:avLst/>
              <a:gdLst/>
              <a:ahLst/>
              <a:cxnLst/>
              <a:rect l="l" t="t" r="r" b="b"/>
              <a:pathLst>
                <a:path w="19455" h="19455" extrusionOk="0">
                  <a:moveTo>
                    <a:pt x="4001" y="2286"/>
                  </a:moveTo>
                  <a:lnTo>
                    <a:pt x="4001" y="3441"/>
                  </a:lnTo>
                  <a:lnTo>
                    <a:pt x="2286" y="3441"/>
                  </a:lnTo>
                  <a:lnTo>
                    <a:pt x="2286" y="2286"/>
                  </a:lnTo>
                  <a:close/>
                  <a:moveTo>
                    <a:pt x="17157" y="2286"/>
                  </a:moveTo>
                  <a:lnTo>
                    <a:pt x="17157" y="3441"/>
                  </a:lnTo>
                  <a:lnTo>
                    <a:pt x="16014" y="3441"/>
                  </a:lnTo>
                  <a:lnTo>
                    <a:pt x="16014" y="2286"/>
                  </a:lnTo>
                  <a:close/>
                  <a:moveTo>
                    <a:pt x="4001" y="4572"/>
                  </a:moveTo>
                  <a:lnTo>
                    <a:pt x="4001" y="5715"/>
                  </a:lnTo>
                  <a:lnTo>
                    <a:pt x="2286" y="5715"/>
                  </a:lnTo>
                  <a:lnTo>
                    <a:pt x="2286" y="4572"/>
                  </a:lnTo>
                  <a:close/>
                  <a:moveTo>
                    <a:pt x="13288" y="2691"/>
                  </a:moveTo>
                  <a:lnTo>
                    <a:pt x="14657" y="8870"/>
                  </a:lnTo>
                  <a:lnTo>
                    <a:pt x="14288" y="9073"/>
                  </a:lnTo>
                  <a:cubicBezTo>
                    <a:pt x="12895" y="9888"/>
                    <a:pt x="11305" y="10296"/>
                    <a:pt x="9714" y="10296"/>
                  </a:cubicBezTo>
                  <a:cubicBezTo>
                    <a:pt x="8123" y="10296"/>
                    <a:pt x="6531" y="9888"/>
                    <a:pt x="5132" y="9073"/>
                  </a:cubicBezTo>
                  <a:lnTo>
                    <a:pt x="4763" y="8870"/>
                  </a:lnTo>
                  <a:lnTo>
                    <a:pt x="6156" y="2691"/>
                  </a:lnTo>
                  <a:lnTo>
                    <a:pt x="6751" y="2881"/>
                  </a:lnTo>
                  <a:cubicBezTo>
                    <a:pt x="7835" y="3239"/>
                    <a:pt x="8775" y="3417"/>
                    <a:pt x="9717" y="3417"/>
                  </a:cubicBezTo>
                  <a:cubicBezTo>
                    <a:pt x="10659" y="3417"/>
                    <a:pt x="11603" y="3239"/>
                    <a:pt x="12692" y="2881"/>
                  </a:cubicBezTo>
                  <a:lnTo>
                    <a:pt x="13288" y="2691"/>
                  </a:lnTo>
                  <a:close/>
                  <a:moveTo>
                    <a:pt x="3417" y="9156"/>
                  </a:moveTo>
                  <a:lnTo>
                    <a:pt x="3417" y="10299"/>
                  </a:lnTo>
                  <a:lnTo>
                    <a:pt x="2274" y="10299"/>
                  </a:lnTo>
                  <a:lnTo>
                    <a:pt x="2274" y="9156"/>
                  </a:lnTo>
                  <a:close/>
                  <a:moveTo>
                    <a:pt x="17157" y="9156"/>
                  </a:moveTo>
                  <a:lnTo>
                    <a:pt x="17157" y="10299"/>
                  </a:lnTo>
                  <a:lnTo>
                    <a:pt x="16014" y="10299"/>
                  </a:lnTo>
                  <a:lnTo>
                    <a:pt x="16014" y="9156"/>
                  </a:lnTo>
                  <a:close/>
                  <a:moveTo>
                    <a:pt x="14871" y="12585"/>
                  </a:moveTo>
                  <a:lnTo>
                    <a:pt x="14871" y="13740"/>
                  </a:lnTo>
                  <a:lnTo>
                    <a:pt x="4572" y="13740"/>
                  </a:lnTo>
                  <a:lnTo>
                    <a:pt x="4572" y="12585"/>
                  </a:lnTo>
                  <a:close/>
                  <a:moveTo>
                    <a:pt x="3417" y="16014"/>
                  </a:moveTo>
                  <a:lnTo>
                    <a:pt x="3417" y="17157"/>
                  </a:lnTo>
                  <a:lnTo>
                    <a:pt x="2274" y="17157"/>
                  </a:lnTo>
                  <a:lnTo>
                    <a:pt x="2274" y="16014"/>
                  </a:lnTo>
                  <a:close/>
                  <a:moveTo>
                    <a:pt x="5715" y="16014"/>
                  </a:moveTo>
                  <a:lnTo>
                    <a:pt x="5715" y="17157"/>
                  </a:lnTo>
                  <a:lnTo>
                    <a:pt x="4560" y="17157"/>
                  </a:lnTo>
                  <a:lnTo>
                    <a:pt x="4560" y="16014"/>
                  </a:lnTo>
                  <a:close/>
                  <a:moveTo>
                    <a:pt x="8001" y="16014"/>
                  </a:moveTo>
                  <a:lnTo>
                    <a:pt x="8001" y="17157"/>
                  </a:lnTo>
                  <a:lnTo>
                    <a:pt x="6858" y="17157"/>
                  </a:lnTo>
                  <a:lnTo>
                    <a:pt x="6858" y="16014"/>
                  </a:lnTo>
                  <a:close/>
                  <a:moveTo>
                    <a:pt x="17157" y="16014"/>
                  </a:moveTo>
                  <a:lnTo>
                    <a:pt x="17157" y="17157"/>
                  </a:lnTo>
                  <a:lnTo>
                    <a:pt x="10299" y="17157"/>
                  </a:lnTo>
                  <a:lnTo>
                    <a:pt x="10299" y="16014"/>
                  </a:lnTo>
                  <a:close/>
                  <a:moveTo>
                    <a:pt x="0" y="0"/>
                  </a:moveTo>
                  <a:lnTo>
                    <a:pt x="0" y="12585"/>
                  </a:lnTo>
                  <a:lnTo>
                    <a:pt x="3441" y="12585"/>
                  </a:lnTo>
                  <a:lnTo>
                    <a:pt x="3441" y="13740"/>
                  </a:lnTo>
                  <a:lnTo>
                    <a:pt x="0" y="13740"/>
                  </a:lnTo>
                  <a:lnTo>
                    <a:pt x="0" y="19455"/>
                  </a:lnTo>
                  <a:lnTo>
                    <a:pt x="19443" y="19455"/>
                  </a:lnTo>
                  <a:lnTo>
                    <a:pt x="19443" y="13740"/>
                  </a:lnTo>
                  <a:lnTo>
                    <a:pt x="16014" y="13740"/>
                  </a:lnTo>
                  <a:lnTo>
                    <a:pt x="16014" y="12585"/>
                  </a:lnTo>
                  <a:lnTo>
                    <a:pt x="19455" y="12585"/>
                  </a:lnTo>
                  <a:lnTo>
                    <a:pt x="19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9"/>
            <p:cNvSpPr/>
            <p:nvPr/>
          </p:nvSpPr>
          <p:spPr>
            <a:xfrm>
              <a:off x="3418275" y="3511875"/>
              <a:ext cx="182175" cy="124875"/>
            </a:xfrm>
            <a:custGeom>
              <a:avLst/>
              <a:gdLst/>
              <a:ahLst/>
              <a:cxnLst/>
              <a:rect l="l" t="t" r="r" b="b"/>
              <a:pathLst>
                <a:path w="7287" h="4995" extrusionOk="0">
                  <a:moveTo>
                    <a:pt x="917" y="0"/>
                  </a:moveTo>
                  <a:lnTo>
                    <a:pt x="0" y="4120"/>
                  </a:lnTo>
                  <a:cubicBezTo>
                    <a:pt x="1161" y="4703"/>
                    <a:pt x="2408" y="4995"/>
                    <a:pt x="3653" y="4995"/>
                  </a:cubicBezTo>
                  <a:cubicBezTo>
                    <a:pt x="4897" y="4995"/>
                    <a:pt x="6138" y="4703"/>
                    <a:pt x="7287" y="4120"/>
                  </a:cubicBezTo>
                  <a:lnTo>
                    <a:pt x="6370" y="0"/>
                  </a:lnTo>
                  <a:cubicBezTo>
                    <a:pt x="5412" y="274"/>
                    <a:pt x="4531" y="411"/>
                    <a:pt x="3648" y="411"/>
                  </a:cubicBezTo>
                  <a:cubicBezTo>
                    <a:pt x="2766" y="411"/>
                    <a:pt x="1882" y="274"/>
                    <a:pt x="9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59"/>
          <p:cNvGrpSpPr/>
          <p:nvPr/>
        </p:nvGrpSpPr>
        <p:grpSpPr>
          <a:xfrm>
            <a:off x="3280181" y="3569300"/>
            <a:ext cx="373000" cy="486375"/>
            <a:chOff x="2661025" y="3407700"/>
            <a:chExt cx="373000" cy="486375"/>
          </a:xfrm>
        </p:grpSpPr>
        <p:sp>
          <p:nvSpPr>
            <p:cNvPr id="1514" name="Google Shape;1514;p59"/>
            <p:cNvSpPr/>
            <p:nvPr/>
          </p:nvSpPr>
          <p:spPr>
            <a:xfrm>
              <a:off x="2818500" y="3659500"/>
              <a:ext cx="57175" cy="53900"/>
            </a:xfrm>
            <a:custGeom>
              <a:avLst/>
              <a:gdLst/>
              <a:ahLst/>
              <a:cxnLst/>
              <a:rect l="l" t="t" r="r" b="b"/>
              <a:pathLst>
                <a:path w="2287" h="2156" extrusionOk="0">
                  <a:moveTo>
                    <a:pt x="0" y="1"/>
                  </a:moveTo>
                  <a:lnTo>
                    <a:pt x="0" y="1108"/>
                  </a:lnTo>
                  <a:lnTo>
                    <a:pt x="1143" y="2156"/>
                  </a:lnTo>
                  <a:lnTo>
                    <a:pt x="2286" y="1108"/>
                  </a:lnTo>
                  <a:lnTo>
                    <a:pt x="2286" y="1"/>
                  </a:lnTo>
                  <a:cubicBezTo>
                    <a:pt x="1921" y="129"/>
                    <a:pt x="1531" y="197"/>
                    <a:pt x="1135" y="197"/>
                  </a:cubicBezTo>
                  <a:cubicBezTo>
                    <a:pt x="756" y="197"/>
                    <a:pt x="373" y="13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9"/>
            <p:cNvSpPr/>
            <p:nvPr/>
          </p:nvSpPr>
          <p:spPr>
            <a:xfrm>
              <a:off x="2789625" y="3493725"/>
              <a:ext cx="114925" cy="141775"/>
            </a:xfrm>
            <a:custGeom>
              <a:avLst/>
              <a:gdLst/>
              <a:ahLst/>
              <a:cxnLst/>
              <a:rect l="l" t="t" r="r" b="b"/>
              <a:pathLst>
                <a:path w="4597" h="5671" extrusionOk="0">
                  <a:moveTo>
                    <a:pt x="2298" y="0"/>
                  </a:moveTo>
                  <a:lnTo>
                    <a:pt x="858" y="393"/>
                  </a:lnTo>
                  <a:cubicBezTo>
                    <a:pt x="369" y="536"/>
                    <a:pt x="0" y="988"/>
                    <a:pt x="0" y="1500"/>
                  </a:cubicBezTo>
                  <a:lnTo>
                    <a:pt x="0" y="3393"/>
                  </a:lnTo>
                  <a:cubicBezTo>
                    <a:pt x="60" y="4911"/>
                    <a:pt x="1176" y="5670"/>
                    <a:pt x="2292" y="5670"/>
                  </a:cubicBezTo>
                  <a:cubicBezTo>
                    <a:pt x="3409" y="5670"/>
                    <a:pt x="4525" y="4911"/>
                    <a:pt x="4584" y="3393"/>
                  </a:cubicBezTo>
                  <a:lnTo>
                    <a:pt x="4584" y="1500"/>
                  </a:lnTo>
                  <a:lnTo>
                    <a:pt x="4596" y="1500"/>
                  </a:lnTo>
                  <a:cubicBezTo>
                    <a:pt x="4596" y="976"/>
                    <a:pt x="4251" y="536"/>
                    <a:pt x="3739" y="393"/>
                  </a:cubicBezTo>
                  <a:lnTo>
                    <a:pt x="22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9"/>
            <p:cNvSpPr/>
            <p:nvPr/>
          </p:nvSpPr>
          <p:spPr>
            <a:xfrm>
              <a:off x="2661025" y="3693450"/>
              <a:ext cx="172075" cy="200625"/>
            </a:xfrm>
            <a:custGeom>
              <a:avLst/>
              <a:gdLst/>
              <a:ahLst/>
              <a:cxnLst/>
              <a:rect l="l" t="t" r="r" b="b"/>
              <a:pathLst>
                <a:path w="6883" h="8025" extrusionOk="0">
                  <a:moveTo>
                    <a:pt x="5156" y="2846"/>
                  </a:moveTo>
                  <a:lnTo>
                    <a:pt x="5156" y="3989"/>
                  </a:lnTo>
                  <a:lnTo>
                    <a:pt x="2858" y="3989"/>
                  </a:lnTo>
                  <a:lnTo>
                    <a:pt x="2858" y="2846"/>
                  </a:lnTo>
                  <a:close/>
                  <a:moveTo>
                    <a:pt x="2299" y="0"/>
                  </a:moveTo>
                  <a:cubicBezTo>
                    <a:pt x="1025" y="0"/>
                    <a:pt x="1" y="1024"/>
                    <a:pt x="1" y="2286"/>
                  </a:cubicBezTo>
                  <a:lnTo>
                    <a:pt x="1" y="8025"/>
                  </a:lnTo>
                  <a:lnTo>
                    <a:pt x="6883" y="8025"/>
                  </a:lnTo>
                  <a:lnTo>
                    <a:pt x="6883" y="1929"/>
                  </a:lnTo>
                  <a:cubicBezTo>
                    <a:pt x="6877" y="1925"/>
                    <a:pt x="6874" y="1923"/>
                    <a:pt x="6873" y="1923"/>
                  </a:cubicBezTo>
                  <a:cubicBezTo>
                    <a:pt x="6869" y="1923"/>
                    <a:pt x="6878" y="1936"/>
                    <a:pt x="6876" y="1936"/>
                  </a:cubicBezTo>
                  <a:cubicBezTo>
                    <a:pt x="6866" y="1936"/>
                    <a:pt x="6688" y="1755"/>
                    <a:pt x="4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9"/>
            <p:cNvSpPr/>
            <p:nvPr/>
          </p:nvSpPr>
          <p:spPr>
            <a:xfrm>
              <a:off x="2861750" y="3693450"/>
              <a:ext cx="172275" cy="200625"/>
            </a:xfrm>
            <a:custGeom>
              <a:avLst/>
              <a:gdLst/>
              <a:ahLst/>
              <a:cxnLst/>
              <a:rect l="l" t="t" r="r" b="b"/>
              <a:pathLst>
                <a:path w="6891" h="8025" extrusionOk="0">
                  <a:moveTo>
                    <a:pt x="3997" y="2846"/>
                  </a:moveTo>
                  <a:lnTo>
                    <a:pt x="3997" y="3989"/>
                  </a:lnTo>
                  <a:lnTo>
                    <a:pt x="1711" y="3989"/>
                  </a:lnTo>
                  <a:lnTo>
                    <a:pt x="1711" y="2846"/>
                  </a:lnTo>
                  <a:close/>
                  <a:moveTo>
                    <a:pt x="1961" y="0"/>
                  </a:moveTo>
                  <a:cubicBezTo>
                    <a:pt x="159" y="1775"/>
                    <a:pt x="0" y="1927"/>
                    <a:pt x="4" y="1927"/>
                  </a:cubicBezTo>
                  <a:cubicBezTo>
                    <a:pt x="5" y="1927"/>
                    <a:pt x="12" y="1921"/>
                    <a:pt x="14" y="1921"/>
                  </a:cubicBezTo>
                  <a:lnTo>
                    <a:pt x="14" y="1921"/>
                  </a:lnTo>
                  <a:cubicBezTo>
                    <a:pt x="15" y="1921"/>
                    <a:pt x="14" y="1923"/>
                    <a:pt x="9" y="1929"/>
                  </a:cubicBezTo>
                  <a:lnTo>
                    <a:pt x="9" y="8025"/>
                  </a:lnTo>
                  <a:lnTo>
                    <a:pt x="6890" y="8025"/>
                  </a:lnTo>
                  <a:lnTo>
                    <a:pt x="6890" y="2286"/>
                  </a:lnTo>
                  <a:cubicBezTo>
                    <a:pt x="6867" y="1024"/>
                    <a:pt x="5843" y="0"/>
                    <a:pt x="45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9"/>
            <p:cNvSpPr/>
            <p:nvPr/>
          </p:nvSpPr>
          <p:spPr>
            <a:xfrm>
              <a:off x="2704200" y="3407700"/>
              <a:ext cx="286075" cy="257200"/>
            </a:xfrm>
            <a:custGeom>
              <a:avLst/>
              <a:gdLst/>
              <a:ahLst/>
              <a:cxnLst/>
              <a:rect l="l" t="t" r="r" b="b"/>
              <a:pathLst>
                <a:path w="11443" h="10288" extrusionOk="0">
                  <a:moveTo>
                    <a:pt x="5144" y="0"/>
                  </a:moveTo>
                  <a:cubicBezTo>
                    <a:pt x="2310" y="0"/>
                    <a:pt x="0" y="2310"/>
                    <a:pt x="0" y="5144"/>
                  </a:cubicBezTo>
                  <a:lnTo>
                    <a:pt x="0" y="10287"/>
                  </a:lnTo>
                  <a:lnTo>
                    <a:pt x="3441" y="10287"/>
                  </a:lnTo>
                  <a:lnTo>
                    <a:pt x="3441" y="9394"/>
                  </a:lnTo>
                  <a:lnTo>
                    <a:pt x="3429" y="9394"/>
                  </a:lnTo>
                  <a:cubicBezTo>
                    <a:pt x="2727" y="8763"/>
                    <a:pt x="2274" y="7846"/>
                    <a:pt x="2274" y="6834"/>
                  </a:cubicBezTo>
                  <a:lnTo>
                    <a:pt x="2274" y="4941"/>
                  </a:lnTo>
                  <a:cubicBezTo>
                    <a:pt x="2274" y="3905"/>
                    <a:pt x="2965" y="3001"/>
                    <a:pt x="3953" y="2739"/>
                  </a:cubicBezTo>
                  <a:lnTo>
                    <a:pt x="5715" y="2262"/>
                  </a:lnTo>
                  <a:lnTo>
                    <a:pt x="7466" y="2739"/>
                  </a:lnTo>
                  <a:cubicBezTo>
                    <a:pt x="8466" y="3001"/>
                    <a:pt x="9156" y="3905"/>
                    <a:pt x="9156" y="4941"/>
                  </a:cubicBezTo>
                  <a:lnTo>
                    <a:pt x="9156" y="6834"/>
                  </a:lnTo>
                  <a:cubicBezTo>
                    <a:pt x="9156" y="7834"/>
                    <a:pt x="8704" y="8763"/>
                    <a:pt x="8001" y="9394"/>
                  </a:cubicBezTo>
                  <a:lnTo>
                    <a:pt x="8001" y="10287"/>
                  </a:lnTo>
                  <a:lnTo>
                    <a:pt x="11442" y="10287"/>
                  </a:lnTo>
                  <a:lnTo>
                    <a:pt x="11442" y="5144"/>
                  </a:lnTo>
                  <a:cubicBezTo>
                    <a:pt x="11442" y="2310"/>
                    <a:pt x="9132" y="0"/>
                    <a:pt x="62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59"/>
          <p:cNvGrpSpPr/>
          <p:nvPr/>
        </p:nvGrpSpPr>
        <p:grpSpPr>
          <a:xfrm>
            <a:off x="2532769" y="3569813"/>
            <a:ext cx="514675" cy="485350"/>
            <a:chOff x="1874925" y="3408150"/>
            <a:chExt cx="514675" cy="485350"/>
          </a:xfrm>
        </p:grpSpPr>
        <p:sp>
          <p:nvSpPr>
            <p:cNvPr id="1520" name="Google Shape;1520;p59"/>
            <p:cNvSpPr/>
            <p:nvPr/>
          </p:nvSpPr>
          <p:spPr>
            <a:xfrm>
              <a:off x="2060950" y="3750300"/>
              <a:ext cx="180700" cy="143200"/>
            </a:xfrm>
            <a:custGeom>
              <a:avLst/>
              <a:gdLst/>
              <a:ahLst/>
              <a:cxnLst/>
              <a:rect l="l" t="t" r="r" b="b"/>
              <a:pathLst>
                <a:path w="7228" h="5728" extrusionOk="0">
                  <a:moveTo>
                    <a:pt x="1" y="0"/>
                  </a:moveTo>
                  <a:lnTo>
                    <a:pt x="1" y="5727"/>
                  </a:lnTo>
                  <a:lnTo>
                    <a:pt x="3442" y="5727"/>
                  </a:lnTo>
                  <a:cubicBezTo>
                    <a:pt x="7228" y="5584"/>
                    <a:pt x="7228" y="131"/>
                    <a:pt x="3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9"/>
            <p:cNvSpPr/>
            <p:nvPr/>
          </p:nvSpPr>
          <p:spPr>
            <a:xfrm>
              <a:off x="1874925" y="3750000"/>
              <a:ext cx="157475" cy="143200"/>
            </a:xfrm>
            <a:custGeom>
              <a:avLst/>
              <a:gdLst/>
              <a:ahLst/>
              <a:cxnLst/>
              <a:rect l="l" t="t" r="r" b="b"/>
              <a:pathLst>
                <a:path w="6299" h="5728" extrusionOk="0">
                  <a:moveTo>
                    <a:pt x="2858" y="0"/>
                  </a:moveTo>
                  <a:cubicBezTo>
                    <a:pt x="1274" y="12"/>
                    <a:pt x="0" y="1298"/>
                    <a:pt x="0" y="2870"/>
                  </a:cubicBezTo>
                  <a:cubicBezTo>
                    <a:pt x="0" y="4453"/>
                    <a:pt x="1274" y="5727"/>
                    <a:pt x="2858" y="5727"/>
                  </a:cubicBezTo>
                  <a:lnTo>
                    <a:pt x="6299" y="5727"/>
                  </a:lnTo>
                  <a:lnTo>
                    <a:pt x="6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2006200" y="3408150"/>
              <a:ext cx="189925" cy="182925"/>
            </a:xfrm>
            <a:custGeom>
              <a:avLst/>
              <a:gdLst/>
              <a:ahLst/>
              <a:cxnLst/>
              <a:rect l="l" t="t" r="r" b="b"/>
              <a:pathLst>
                <a:path w="7597" h="7317" extrusionOk="0">
                  <a:moveTo>
                    <a:pt x="4453" y="0"/>
                  </a:moveTo>
                  <a:cubicBezTo>
                    <a:pt x="3721" y="0"/>
                    <a:pt x="2989" y="280"/>
                    <a:pt x="2429" y="839"/>
                  </a:cubicBezTo>
                  <a:lnTo>
                    <a:pt x="0" y="3268"/>
                  </a:lnTo>
                  <a:lnTo>
                    <a:pt x="4048" y="7316"/>
                  </a:lnTo>
                  <a:lnTo>
                    <a:pt x="6477" y="4888"/>
                  </a:lnTo>
                  <a:cubicBezTo>
                    <a:pt x="7596" y="3780"/>
                    <a:pt x="7596" y="1959"/>
                    <a:pt x="6477" y="839"/>
                  </a:cubicBezTo>
                  <a:cubicBezTo>
                    <a:pt x="5918" y="280"/>
                    <a:pt x="5185" y="0"/>
                    <a:pt x="44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9"/>
            <p:cNvSpPr/>
            <p:nvPr/>
          </p:nvSpPr>
          <p:spPr>
            <a:xfrm>
              <a:off x="1875375" y="3510375"/>
              <a:ext cx="211500" cy="183125"/>
            </a:xfrm>
            <a:custGeom>
              <a:avLst/>
              <a:gdLst/>
              <a:ahLst/>
              <a:cxnLst/>
              <a:rect l="l" t="t" r="r" b="b"/>
              <a:pathLst>
                <a:path w="8460" h="7325" extrusionOk="0">
                  <a:moveTo>
                    <a:pt x="4412" y="1"/>
                  </a:moveTo>
                  <a:lnTo>
                    <a:pt x="1995" y="2430"/>
                  </a:lnTo>
                  <a:cubicBezTo>
                    <a:pt x="0" y="4561"/>
                    <a:pt x="1816" y="7325"/>
                    <a:pt x="4027" y="7325"/>
                  </a:cubicBezTo>
                  <a:cubicBezTo>
                    <a:pt x="4694" y="7325"/>
                    <a:pt x="5397" y="7074"/>
                    <a:pt x="6043" y="6478"/>
                  </a:cubicBezTo>
                  <a:lnTo>
                    <a:pt x="8460" y="4049"/>
                  </a:lnTo>
                  <a:lnTo>
                    <a:pt x="44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9"/>
            <p:cNvSpPr/>
            <p:nvPr/>
          </p:nvSpPr>
          <p:spPr>
            <a:xfrm>
              <a:off x="2275575" y="3536275"/>
              <a:ext cx="114025" cy="198575"/>
            </a:xfrm>
            <a:custGeom>
              <a:avLst/>
              <a:gdLst/>
              <a:ahLst/>
              <a:cxnLst/>
              <a:rect l="l" t="t" r="r" b="b"/>
              <a:pathLst>
                <a:path w="4561" h="7943" extrusionOk="0">
                  <a:moveTo>
                    <a:pt x="0" y="1"/>
                  </a:moveTo>
                  <a:lnTo>
                    <a:pt x="0" y="7942"/>
                  </a:lnTo>
                  <a:cubicBezTo>
                    <a:pt x="4560" y="7192"/>
                    <a:pt x="4560" y="75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9"/>
            <p:cNvSpPr/>
            <p:nvPr/>
          </p:nvSpPr>
          <p:spPr>
            <a:xfrm>
              <a:off x="2160975" y="3536875"/>
              <a:ext cx="86050" cy="198250"/>
            </a:xfrm>
            <a:custGeom>
              <a:avLst/>
              <a:gdLst/>
              <a:ahLst/>
              <a:cxnLst/>
              <a:rect l="l" t="t" r="r" b="b"/>
              <a:pathLst>
                <a:path w="3442" h="7930" extrusionOk="0">
                  <a:moveTo>
                    <a:pt x="3441" y="0"/>
                  </a:moveTo>
                  <a:cubicBezTo>
                    <a:pt x="1501" y="262"/>
                    <a:pt x="0" y="1929"/>
                    <a:pt x="0" y="3953"/>
                  </a:cubicBezTo>
                  <a:cubicBezTo>
                    <a:pt x="0" y="5965"/>
                    <a:pt x="1501" y="7644"/>
                    <a:pt x="3441" y="7930"/>
                  </a:cubicBezTo>
                  <a:lnTo>
                    <a:pt x="3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59"/>
          <p:cNvGrpSpPr/>
          <p:nvPr/>
        </p:nvGrpSpPr>
        <p:grpSpPr>
          <a:xfrm>
            <a:off x="1839806" y="3569300"/>
            <a:ext cx="464375" cy="486375"/>
            <a:chOff x="1252825" y="3407700"/>
            <a:chExt cx="464375" cy="486375"/>
          </a:xfrm>
        </p:grpSpPr>
        <p:sp>
          <p:nvSpPr>
            <p:cNvPr id="1527" name="Google Shape;1527;p59"/>
            <p:cNvSpPr/>
            <p:nvPr/>
          </p:nvSpPr>
          <p:spPr>
            <a:xfrm>
              <a:off x="1252825" y="3722025"/>
              <a:ext cx="100025" cy="172050"/>
            </a:xfrm>
            <a:custGeom>
              <a:avLst/>
              <a:gdLst/>
              <a:ahLst/>
              <a:cxnLst/>
              <a:rect l="l" t="t" r="r" b="b"/>
              <a:pathLst>
                <a:path w="4001" h="6882" extrusionOk="0">
                  <a:moveTo>
                    <a:pt x="0" y="0"/>
                  </a:moveTo>
                  <a:lnTo>
                    <a:pt x="0" y="2298"/>
                  </a:lnTo>
                  <a:lnTo>
                    <a:pt x="1143" y="2298"/>
                  </a:lnTo>
                  <a:lnTo>
                    <a:pt x="1143" y="4584"/>
                  </a:lnTo>
                  <a:lnTo>
                    <a:pt x="2858" y="4584"/>
                  </a:lnTo>
                  <a:lnTo>
                    <a:pt x="2858" y="5727"/>
                  </a:lnTo>
                  <a:lnTo>
                    <a:pt x="0" y="5727"/>
                  </a:lnTo>
                  <a:lnTo>
                    <a:pt x="0" y="6882"/>
                  </a:lnTo>
                  <a:lnTo>
                    <a:pt x="4001" y="6882"/>
                  </a:lnTo>
                  <a:lnTo>
                    <a:pt x="4001" y="3441"/>
                  </a:lnTo>
                  <a:lnTo>
                    <a:pt x="2286" y="3441"/>
                  </a:lnTo>
                  <a:lnTo>
                    <a:pt x="2286" y="2298"/>
                  </a:lnTo>
                  <a:lnTo>
                    <a:pt x="3441" y="2298"/>
                  </a:lnTo>
                  <a:lnTo>
                    <a:pt x="3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9"/>
            <p:cNvSpPr/>
            <p:nvPr/>
          </p:nvSpPr>
          <p:spPr>
            <a:xfrm>
              <a:off x="1252825" y="3409475"/>
              <a:ext cx="100925" cy="184275"/>
            </a:xfrm>
            <a:custGeom>
              <a:avLst/>
              <a:gdLst/>
              <a:ahLst/>
              <a:cxnLst/>
              <a:rect l="l" t="t" r="r" b="b"/>
              <a:pathLst>
                <a:path w="4037" h="7371" extrusionOk="0">
                  <a:moveTo>
                    <a:pt x="1441" y="1"/>
                  </a:moveTo>
                  <a:lnTo>
                    <a:pt x="858" y="1001"/>
                  </a:lnTo>
                  <a:lnTo>
                    <a:pt x="2275" y="1798"/>
                  </a:lnTo>
                  <a:lnTo>
                    <a:pt x="1143" y="3156"/>
                  </a:lnTo>
                  <a:lnTo>
                    <a:pt x="1143" y="5073"/>
                  </a:lnTo>
                  <a:lnTo>
                    <a:pt x="0" y="5073"/>
                  </a:lnTo>
                  <a:lnTo>
                    <a:pt x="0" y="7371"/>
                  </a:lnTo>
                  <a:lnTo>
                    <a:pt x="3441" y="7371"/>
                  </a:lnTo>
                  <a:lnTo>
                    <a:pt x="3441" y="5073"/>
                  </a:lnTo>
                  <a:lnTo>
                    <a:pt x="2286" y="5073"/>
                  </a:lnTo>
                  <a:lnTo>
                    <a:pt x="2286" y="3572"/>
                  </a:lnTo>
                  <a:lnTo>
                    <a:pt x="4037" y="1489"/>
                  </a:lnTo>
                  <a:lnTo>
                    <a:pt x="1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9"/>
            <p:cNvSpPr/>
            <p:nvPr/>
          </p:nvSpPr>
          <p:spPr>
            <a:xfrm>
              <a:off x="1403150" y="3407700"/>
              <a:ext cx="135750" cy="214625"/>
            </a:xfrm>
            <a:custGeom>
              <a:avLst/>
              <a:gdLst/>
              <a:ahLst/>
              <a:cxnLst/>
              <a:rect l="l" t="t" r="r" b="b"/>
              <a:pathLst>
                <a:path w="5430" h="8585" extrusionOk="0">
                  <a:moveTo>
                    <a:pt x="3143" y="1143"/>
                  </a:moveTo>
                  <a:cubicBezTo>
                    <a:pt x="4655" y="1203"/>
                    <a:pt x="4655" y="3382"/>
                    <a:pt x="3143" y="3441"/>
                  </a:cubicBezTo>
                  <a:cubicBezTo>
                    <a:pt x="2500" y="3441"/>
                    <a:pt x="1988" y="2917"/>
                    <a:pt x="1988" y="2286"/>
                  </a:cubicBezTo>
                  <a:cubicBezTo>
                    <a:pt x="1988" y="1667"/>
                    <a:pt x="2500" y="1143"/>
                    <a:pt x="3143" y="1143"/>
                  </a:cubicBezTo>
                  <a:close/>
                  <a:moveTo>
                    <a:pt x="3143" y="0"/>
                  </a:moveTo>
                  <a:cubicBezTo>
                    <a:pt x="441" y="60"/>
                    <a:pt x="0" y="3798"/>
                    <a:pt x="2572" y="4513"/>
                  </a:cubicBezTo>
                  <a:lnTo>
                    <a:pt x="2572" y="6299"/>
                  </a:lnTo>
                  <a:lnTo>
                    <a:pt x="1429" y="6299"/>
                  </a:lnTo>
                  <a:lnTo>
                    <a:pt x="1429" y="8585"/>
                  </a:lnTo>
                  <a:lnTo>
                    <a:pt x="4870" y="8585"/>
                  </a:lnTo>
                  <a:lnTo>
                    <a:pt x="4870" y="6299"/>
                  </a:lnTo>
                  <a:lnTo>
                    <a:pt x="3703" y="6299"/>
                  </a:lnTo>
                  <a:lnTo>
                    <a:pt x="3703" y="4513"/>
                  </a:lnTo>
                  <a:cubicBezTo>
                    <a:pt x="4703" y="4239"/>
                    <a:pt x="5429" y="3346"/>
                    <a:pt x="5429" y="2286"/>
                  </a:cubicBezTo>
                  <a:cubicBezTo>
                    <a:pt x="5429" y="1024"/>
                    <a:pt x="4405" y="0"/>
                    <a:pt x="3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1581725" y="3407700"/>
              <a:ext cx="135475" cy="214625"/>
            </a:xfrm>
            <a:custGeom>
              <a:avLst/>
              <a:gdLst/>
              <a:ahLst/>
              <a:cxnLst/>
              <a:rect l="l" t="t" r="r" b="b"/>
              <a:pathLst>
                <a:path w="5419" h="8585" extrusionOk="0">
                  <a:moveTo>
                    <a:pt x="2287" y="0"/>
                  </a:moveTo>
                  <a:cubicBezTo>
                    <a:pt x="1025" y="0"/>
                    <a:pt x="1" y="1024"/>
                    <a:pt x="1" y="2286"/>
                  </a:cubicBezTo>
                  <a:lnTo>
                    <a:pt x="1144" y="2286"/>
                  </a:lnTo>
                  <a:cubicBezTo>
                    <a:pt x="1144" y="1667"/>
                    <a:pt x="1656" y="1143"/>
                    <a:pt x="2287" y="1143"/>
                  </a:cubicBezTo>
                  <a:cubicBezTo>
                    <a:pt x="3811" y="1203"/>
                    <a:pt x="3811" y="3382"/>
                    <a:pt x="2287" y="3441"/>
                  </a:cubicBezTo>
                  <a:lnTo>
                    <a:pt x="1727" y="3441"/>
                  </a:lnTo>
                  <a:lnTo>
                    <a:pt x="1727" y="6299"/>
                  </a:lnTo>
                  <a:lnTo>
                    <a:pt x="584" y="6299"/>
                  </a:lnTo>
                  <a:lnTo>
                    <a:pt x="584" y="8585"/>
                  </a:lnTo>
                  <a:lnTo>
                    <a:pt x="4001" y="8585"/>
                  </a:lnTo>
                  <a:lnTo>
                    <a:pt x="4001" y="6299"/>
                  </a:lnTo>
                  <a:lnTo>
                    <a:pt x="2858" y="6299"/>
                  </a:lnTo>
                  <a:lnTo>
                    <a:pt x="2858" y="4513"/>
                  </a:lnTo>
                  <a:cubicBezTo>
                    <a:pt x="5418" y="3798"/>
                    <a:pt x="4966" y="60"/>
                    <a:pt x="22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9"/>
            <p:cNvSpPr/>
            <p:nvPr/>
          </p:nvSpPr>
          <p:spPr>
            <a:xfrm>
              <a:off x="1438850" y="3836625"/>
              <a:ext cx="86050" cy="57175"/>
            </a:xfrm>
            <a:custGeom>
              <a:avLst/>
              <a:gdLst/>
              <a:ahLst/>
              <a:cxnLst/>
              <a:rect l="l" t="t" r="r" b="b"/>
              <a:pathLst>
                <a:path w="3442" h="2287" extrusionOk="0">
                  <a:moveTo>
                    <a:pt x="1" y="0"/>
                  </a:moveTo>
                  <a:lnTo>
                    <a:pt x="1" y="2286"/>
                  </a:lnTo>
                  <a:lnTo>
                    <a:pt x="3442" y="2286"/>
                  </a:lnTo>
                  <a:lnTo>
                    <a:pt x="34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1438850" y="3650575"/>
              <a:ext cx="86050" cy="157500"/>
            </a:xfrm>
            <a:custGeom>
              <a:avLst/>
              <a:gdLst/>
              <a:ahLst/>
              <a:cxnLst/>
              <a:rect l="l" t="t" r="r" b="b"/>
              <a:pathLst>
                <a:path w="3442" h="6300" extrusionOk="0">
                  <a:moveTo>
                    <a:pt x="1" y="1"/>
                  </a:moveTo>
                  <a:lnTo>
                    <a:pt x="1" y="6299"/>
                  </a:lnTo>
                  <a:lnTo>
                    <a:pt x="3442" y="6299"/>
                  </a:lnTo>
                  <a:lnTo>
                    <a:pt x="34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9"/>
            <p:cNvSpPr/>
            <p:nvPr/>
          </p:nvSpPr>
          <p:spPr>
            <a:xfrm>
              <a:off x="1595725" y="3650575"/>
              <a:ext cx="86050" cy="157500"/>
            </a:xfrm>
            <a:custGeom>
              <a:avLst/>
              <a:gdLst/>
              <a:ahLst/>
              <a:cxnLst/>
              <a:rect l="l" t="t" r="r" b="b"/>
              <a:pathLst>
                <a:path w="3442" h="6300" extrusionOk="0">
                  <a:moveTo>
                    <a:pt x="0" y="1"/>
                  </a:moveTo>
                  <a:lnTo>
                    <a:pt x="0" y="6299"/>
                  </a:lnTo>
                  <a:lnTo>
                    <a:pt x="3441" y="6299"/>
                  </a:lnTo>
                  <a:lnTo>
                    <a:pt x="3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9"/>
            <p:cNvSpPr/>
            <p:nvPr/>
          </p:nvSpPr>
          <p:spPr>
            <a:xfrm>
              <a:off x="1595725" y="3836625"/>
              <a:ext cx="86050" cy="57175"/>
            </a:xfrm>
            <a:custGeom>
              <a:avLst/>
              <a:gdLst/>
              <a:ahLst/>
              <a:cxnLst/>
              <a:rect l="l" t="t" r="r" b="b"/>
              <a:pathLst>
                <a:path w="3442" h="2287" extrusionOk="0">
                  <a:moveTo>
                    <a:pt x="0" y="0"/>
                  </a:moveTo>
                  <a:lnTo>
                    <a:pt x="0" y="2286"/>
                  </a:lnTo>
                  <a:lnTo>
                    <a:pt x="3441" y="2286"/>
                  </a:lnTo>
                  <a:lnTo>
                    <a:pt x="3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9"/>
            <p:cNvSpPr/>
            <p:nvPr/>
          </p:nvSpPr>
          <p:spPr>
            <a:xfrm>
              <a:off x="1252825" y="3622300"/>
              <a:ext cx="86050" cy="71475"/>
            </a:xfrm>
            <a:custGeom>
              <a:avLst/>
              <a:gdLst/>
              <a:ahLst/>
              <a:cxnLst/>
              <a:rect l="l" t="t" r="r" b="b"/>
              <a:pathLst>
                <a:path w="3442" h="2859" extrusionOk="0">
                  <a:moveTo>
                    <a:pt x="0" y="1"/>
                  </a:moveTo>
                  <a:lnTo>
                    <a:pt x="0" y="2858"/>
                  </a:lnTo>
                  <a:lnTo>
                    <a:pt x="3441" y="2858"/>
                  </a:lnTo>
                  <a:lnTo>
                    <a:pt x="34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59"/>
          <p:cNvGrpSpPr/>
          <p:nvPr/>
        </p:nvGrpSpPr>
        <p:grpSpPr>
          <a:xfrm>
            <a:off x="1188531" y="2854138"/>
            <a:ext cx="314950" cy="486400"/>
            <a:chOff x="639350" y="2663550"/>
            <a:chExt cx="314950" cy="486400"/>
          </a:xfrm>
        </p:grpSpPr>
        <p:sp>
          <p:nvSpPr>
            <p:cNvPr id="1537" name="Google Shape;1537;p59"/>
            <p:cNvSpPr/>
            <p:nvPr/>
          </p:nvSpPr>
          <p:spPr>
            <a:xfrm>
              <a:off x="639650" y="3063900"/>
              <a:ext cx="314650" cy="86050"/>
            </a:xfrm>
            <a:custGeom>
              <a:avLst/>
              <a:gdLst/>
              <a:ahLst/>
              <a:cxnLst/>
              <a:rect l="l" t="t" r="r" b="b"/>
              <a:pathLst>
                <a:path w="12586" h="3442" extrusionOk="0">
                  <a:moveTo>
                    <a:pt x="1" y="0"/>
                  </a:moveTo>
                  <a:lnTo>
                    <a:pt x="1" y="1143"/>
                  </a:lnTo>
                  <a:cubicBezTo>
                    <a:pt x="1" y="2406"/>
                    <a:pt x="1024" y="3441"/>
                    <a:pt x="2287" y="3441"/>
                  </a:cubicBezTo>
                  <a:lnTo>
                    <a:pt x="10299" y="3441"/>
                  </a:lnTo>
                  <a:cubicBezTo>
                    <a:pt x="11562" y="3441"/>
                    <a:pt x="12585" y="2406"/>
                    <a:pt x="12585" y="1143"/>
                  </a:cubicBezTo>
                  <a:lnTo>
                    <a:pt x="12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9"/>
            <p:cNvSpPr/>
            <p:nvPr/>
          </p:nvSpPr>
          <p:spPr>
            <a:xfrm>
              <a:off x="754250" y="2663550"/>
              <a:ext cx="85750" cy="57175"/>
            </a:xfrm>
            <a:custGeom>
              <a:avLst/>
              <a:gdLst/>
              <a:ahLst/>
              <a:cxnLst/>
              <a:rect l="l" t="t" r="r" b="b"/>
              <a:pathLst>
                <a:path w="3430" h="2287" extrusionOk="0">
                  <a:moveTo>
                    <a:pt x="0" y="1"/>
                  </a:moveTo>
                  <a:lnTo>
                    <a:pt x="0" y="1144"/>
                  </a:lnTo>
                  <a:cubicBezTo>
                    <a:pt x="0" y="1775"/>
                    <a:pt x="501" y="2287"/>
                    <a:pt x="1143" y="2287"/>
                  </a:cubicBezTo>
                  <a:lnTo>
                    <a:pt x="2286" y="2287"/>
                  </a:lnTo>
                  <a:cubicBezTo>
                    <a:pt x="2917" y="2287"/>
                    <a:pt x="3429" y="1787"/>
                    <a:pt x="3429" y="1144"/>
                  </a:cubicBezTo>
                  <a:lnTo>
                    <a:pt x="3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9"/>
            <p:cNvSpPr/>
            <p:nvPr/>
          </p:nvSpPr>
          <p:spPr>
            <a:xfrm>
              <a:off x="725675" y="2821000"/>
              <a:ext cx="142900" cy="142475"/>
            </a:xfrm>
            <a:custGeom>
              <a:avLst/>
              <a:gdLst/>
              <a:ahLst/>
              <a:cxnLst/>
              <a:rect l="l" t="t" r="r" b="b"/>
              <a:pathLst>
                <a:path w="5716" h="5699" extrusionOk="0">
                  <a:moveTo>
                    <a:pt x="3429" y="1144"/>
                  </a:moveTo>
                  <a:lnTo>
                    <a:pt x="3429" y="2287"/>
                  </a:lnTo>
                  <a:lnTo>
                    <a:pt x="4584" y="2287"/>
                  </a:lnTo>
                  <a:lnTo>
                    <a:pt x="4584" y="3418"/>
                  </a:lnTo>
                  <a:lnTo>
                    <a:pt x="3429" y="3418"/>
                  </a:lnTo>
                  <a:lnTo>
                    <a:pt x="3429" y="4561"/>
                  </a:lnTo>
                  <a:lnTo>
                    <a:pt x="2286" y="4561"/>
                  </a:lnTo>
                  <a:lnTo>
                    <a:pt x="2286" y="3418"/>
                  </a:lnTo>
                  <a:lnTo>
                    <a:pt x="1143" y="3418"/>
                  </a:lnTo>
                  <a:lnTo>
                    <a:pt x="1143" y="2287"/>
                  </a:lnTo>
                  <a:lnTo>
                    <a:pt x="2286" y="2287"/>
                  </a:lnTo>
                  <a:lnTo>
                    <a:pt x="2286" y="1144"/>
                  </a:lnTo>
                  <a:close/>
                  <a:moveTo>
                    <a:pt x="2846" y="1"/>
                  </a:moveTo>
                  <a:cubicBezTo>
                    <a:pt x="1274" y="1"/>
                    <a:pt x="0" y="1275"/>
                    <a:pt x="0" y="2858"/>
                  </a:cubicBezTo>
                  <a:cubicBezTo>
                    <a:pt x="72" y="4752"/>
                    <a:pt x="1465" y="5698"/>
                    <a:pt x="2858" y="5698"/>
                  </a:cubicBezTo>
                  <a:cubicBezTo>
                    <a:pt x="4251" y="5698"/>
                    <a:pt x="5644" y="4752"/>
                    <a:pt x="5715" y="2858"/>
                  </a:cubicBezTo>
                  <a:cubicBezTo>
                    <a:pt x="5715" y="1275"/>
                    <a:pt x="4430" y="1"/>
                    <a:pt x="2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9"/>
            <p:cNvSpPr/>
            <p:nvPr/>
          </p:nvSpPr>
          <p:spPr>
            <a:xfrm>
              <a:off x="639350" y="2663550"/>
              <a:ext cx="314950" cy="372100"/>
            </a:xfrm>
            <a:custGeom>
              <a:avLst/>
              <a:gdLst/>
              <a:ahLst/>
              <a:cxnLst/>
              <a:rect l="l" t="t" r="r" b="b"/>
              <a:pathLst>
                <a:path w="12598" h="14884" extrusionOk="0">
                  <a:moveTo>
                    <a:pt x="6307" y="5174"/>
                  </a:moveTo>
                  <a:cubicBezTo>
                    <a:pt x="8262" y="5174"/>
                    <a:pt x="10216" y="6504"/>
                    <a:pt x="10311" y="9156"/>
                  </a:cubicBezTo>
                  <a:cubicBezTo>
                    <a:pt x="10311" y="11359"/>
                    <a:pt x="8526" y="13157"/>
                    <a:pt x="6299" y="13157"/>
                  </a:cubicBezTo>
                  <a:cubicBezTo>
                    <a:pt x="4096" y="13157"/>
                    <a:pt x="2299" y="11359"/>
                    <a:pt x="2299" y="9156"/>
                  </a:cubicBezTo>
                  <a:cubicBezTo>
                    <a:pt x="2406" y="6498"/>
                    <a:pt x="4357" y="5174"/>
                    <a:pt x="6307" y="5174"/>
                  </a:cubicBezTo>
                  <a:close/>
                  <a:moveTo>
                    <a:pt x="2287" y="1"/>
                  </a:moveTo>
                  <a:cubicBezTo>
                    <a:pt x="1025" y="1"/>
                    <a:pt x="1" y="1025"/>
                    <a:pt x="1" y="2287"/>
                  </a:cubicBezTo>
                  <a:lnTo>
                    <a:pt x="1" y="14883"/>
                  </a:lnTo>
                  <a:lnTo>
                    <a:pt x="12586" y="14883"/>
                  </a:lnTo>
                  <a:lnTo>
                    <a:pt x="12586" y="2287"/>
                  </a:lnTo>
                  <a:cubicBezTo>
                    <a:pt x="12597" y="1025"/>
                    <a:pt x="11574" y="1"/>
                    <a:pt x="10311" y="1"/>
                  </a:cubicBezTo>
                  <a:lnTo>
                    <a:pt x="9168" y="1"/>
                  </a:lnTo>
                  <a:lnTo>
                    <a:pt x="9168" y="1144"/>
                  </a:lnTo>
                  <a:cubicBezTo>
                    <a:pt x="9168" y="2406"/>
                    <a:pt x="8133" y="3441"/>
                    <a:pt x="6871" y="3441"/>
                  </a:cubicBezTo>
                  <a:lnTo>
                    <a:pt x="5728" y="3441"/>
                  </a:lnTo>
                  <a:cubicBezTo>
                    <a:pt x="4465" y="3441"/>
                    <a:pt x="3430" y="2406"/>
                    <a:pt x="3430" y="1144"/>
                  </a:cubicBezTo>
                  <a:lnTo>
                    <a:pt x="34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59"/>
          <p:cNvGrpSpPr/>
          <p:nvPr/>
        </p:nvGrpSpPr>
        <p:grpSpPr>
          <a:xfrm>
            <a:off x="7563119" y="2854138"/>
            <a:ext cx="486700" cy="486400"/>
            <a:chOff x="6681475" y="2678425"/>
            <a:chExt cx="486700" cy="486400"/>
          </a:xfrm>
        </p:grpSpPr>
        <p:sp>
          <p:nvSpPr>
            <p:cNvPr id="1542" name="Google Shape;1542;p59"/>
            <p:cNvSpPr/>
            <p:nvPr/>
          </p:nvSpPr>
          <p:spPr>
            <a:xfrm>
              <a:off x="6681475" y="3064500"/>
              <a:ext cx="486400" cy="100325"/>
            </a:xfrm>
            <a:custGeom>
              <a:avLst/>
              <a:gdLst/>
              <a:ahLst/>
              <a:cxnLst/>
              <a:rect l="l" t="t" r="r" b="b"/>
              <a:pathLst>
                <a:path w="19456" h="4013" extrusionOk="0">
                  <a:moveTo>
                    <a:pt x="4596" y="0"/>
                  </a:moveTo>
                  <a:cubicBezTo>
                    <a:pt x="3322" y="0"/>
                    <a:pt x="2299" y="1036"/>
                    <a:pt x="2299" y="2298"/>
                  </a:cubicBezTo>
                  <a:lnTo>
                    <a:pt x="2299" y="2858"/>
                  </a:lnTo>
                  <a:lnTo>
                    <a:pt x="1" y="2858"/>
                  </a:lnTo>
                  <a:lnTo>
                    <a:pt x="1" y="4013"/>
                  </a:lnTo>
                  <a:lnTo>
                    <a:pt x="19455" y="4013"/>
                  </a:lnTo>
                  <a:lnTo>
                    <a:pt x="19455" y="2858"/>
                  </a:lnTo>
                  <a:lnTo>
                    <a:pt x="17169" y="2858"/>
                  </a:lnTo>
                  <a:lnTo>
                    <a:pt x="17169" y="2298"/>
                  </a:lnTo>
                  <a:lnTo>
                    <a:pt x="17181" y="2298"/>
                  </a:lnTo>
                  <a:cubicBezTo>
                    <a:pt x="17181" y="1036"/>
                    <a:pt x="16157" y="0"/>
                    <a:pt x="148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9"/>
            <p:cNvSpPr/>
            <p:nvPr/>
          </p:nvSpPr>
          <p:spPr>
            <a:xfrm>
              <a:off x="6910975" y="2678425"/>
              <a:ext cx="28600" cy="57175"/>
            </a:xfrm>
            <a:custGeom>
              <a:avLst/>
              <a:gdLst/>
              <a:ahLst/>
              <a:cxnLst/>
              <a:rect l="l" t="t" r="r" b="b"/>
              <a:pathLst>
                <a:path w="1144" h="2287" extrusionOk="0">
                  <a:moveTo>
                    <a:pt x="0" y="1"/>
                  </a:moveTo>
                  <a:lnTo>
                    <a:pt x="0" y="2287"/>
                  </a:lnTo>
                  <a:lnTo>
                    <a:pt x="1143" y="2287"/>
                  </a:lnTo>
                  <a:lnTo>
                    <a:pt x="1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9"/>
            <p:cNvSpPr/>
            <p:nvPr/>
          </p:nvSpPr>
          <p:spPr>
            <a:xfrm>
              <a:off x="6682075" y="2907025"/>
              <a:ext cx="57175" cy="28900"/>
            </a:xfrm>
            <a:custGeom>
              <a:avLst/>
              <a:gdLst/>
              <a:ahLst/>
              <a:cxnLst/>
              <a:rect l="l" t="t" r="r" b="b"/>
              <a:pathLst>
                <a:path w="2287" h="1156" extrusionOk="0">
                  <a:moveTo>
                    <a:pt x="0" y="1"/>
                  </a:moveTo>
                  <a:lnTo>
                    <a:pt x="0" y="1156"/>
                  </a:lnTo>
                  <a:lnTo>
                    <a:pt x="2286" y="1156"/>
                  </a:lnTo>
                  <a:lnTo>
                    <a:pt x="2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9"/>
            <p:cNvSpPr/>
            <p:nvPr/>
          </p:nvSpPr>
          <p:spPr>
            <a:xfrm>
              <a:off x="7111000" y="2907025"/>
              <a:ext cx="57175" cy="28900"/>
            </a:xfrm>
            <a:custGeom>
              <a:avLst/>
              <a:gdLst/>
              <a:ahLst/>
              <a:cxnLst/>
              <a:rect l="l" t="t" r="r" b="b"/>
              <a:pathLst>
                <a:path w="2287" h="1156" extrusionOk="0">
                  <a:moveTo>
                    <a:pt x="0" y="1"/>
                  </a:moveTo>
                  <a:lnTo>
                    <a:pt x="0" y="1156"/>
                  </a:lnTo>
                  <a:lnTo>
                    <a:pt x="2286" y="1156"/>
                  </a:lnTo>
                  <a:lnTo>
                    <a:pt x="22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9"/>
            <p:cNvSpPr/>
            <p:nvPr/>
          </p:nvSpPr>
          <p:spPr>
            <a:xfrm>
              <a:off x="6743100" y="2739450"/>
              <a:ext cx="60750" cy="60750"/>
            </a:xfrm>
            <a:custGeom>
              <a:avLst/>
              <a:gdLst/>
              <a:ahLst/>
              <a:cxnLst/>
              <a:rect l="l" t="t" r="r" b="b"/>
              <a:pathLst>
                <a:path w="2430" h="2430" extrusionOk="0">
                  <a:moveTo>
                    <a:pt x="798" y="1"/>
                  </a:moveTo>
                  <a:lnTo>
                    <a:pt x="0" y="798"/>
                  </a:lnTo>
                  <a:lnTo>
                    <a:pt x="1619" y="2430"/>
                  </a:lnTo>
                  <a:lnTo>
                    <a:pt x="2429" y="1620"/>
                  </a:lnTo>
                  <a:lnTo>
                    <a:pt x="7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9"/>
            <p:cNvSpPr/>
            <p:nvPr/>
          </p:nvSpPr>
          <p:spPr>
            <a:xfrm>
              <a:off x="7046400" y="2739450"/>
              <a:ext cx="60450" cy="60750"/>
            </a:xfrm>
            <a:custGeom>
              <a:avLst/>
              <a:gdLst/>
              <a:ahLst/>
              <a:cxnLst/>
              <a:rect l="l" t="t" r="r" b="b"/>
              <a:pathLst>
                <a:path w="2418" h="2430" extrusionOk="0">
                  <a:moveTo>
                    <a:pt x="1620" y="1"/>
                  </a:moveTo>
                  <a:lnTo>
                    <a:pt x="1" y="1620"/>
                  </a:lnTo>
                  <a:lnTo>
                    <a:pt x="798" y="2430"/>
                  </a:lnTo>
                  <a:lnTo>
                    <a:pt x="2418" y="798"/>
                  </a:lnTo>
                  <a:lnTo>
                    <a:pt x="1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9"/>
            <p:cNvSpPr/>
            <p:nvPr/>
          </p:nvSpPr>
          <p:spPr>
            <a:xfrm>
              <a:off x="6781800" y="2807025"/>
              <a:ext cx="286050" cy="230100"/>
            </a:xfrm>
            <a:custGeom>
              <a:avLst/>
              <a:gdLst/>
              <a:ahLst/>
              <a:cxnLst/>
              <a:rect l="l" t="t" r="r" b="b"/>
              <a:pathLst>
                <a:path w="11442" h="9204" extrusionOk="0">
                  <a:moveTo>
                    <a:pt x="4001" y="0"/>
                  </a:moveTo>
                  <a:cubicBezTo>
                    <a:pt x="1798" y="0"/>
                    <a:pt x="0" y="1810"/>
                    <a:pt x="0" y="4001"/>
                  </a:cubicBezTo>
                  <a:lnTo>
                    <a:pt x="0" y="9204"/>
                  </a:lnTo>
                  <a:lnTo>
                    <a:pt x="12" y="9204"/>
                  </a:lnTo>
                  <a:cubicBezTo>
                    <a:pt x="202" y="9168"/>
                    <a:pt x="381" y="9156"/>
                    <a:pt x="583" y="9156"/>
                  </a:cubicBezTo>
                  <a:lnTo>
                    <a:pt x="5167" y="9156"/>
                  </a:lnTo>
                  <a:lnTo>
                    <a:pt x="5167" y="7906"/>
                  </a:lnTo>
                  <a:cubicBezTo>
                    <a:pt x="3381" y="7239"/>
                    <a:pt x="3786" y="4596"/>
                    <a:pt x="5727" y="4572"/>
                  </a:cubicBezTo>
                  <a:cubicBezTo>
                    <a:pt x="7656" y="4608"/>
                    <a:pt x="8096" y="7251"/>
                    <a:pt x="6287" y="7906"/>
                  </a:cubicBezTo>
                  <a:lnTo>
                    <a:pt x="6287" y="9156"/>
                  </a:lnTo>
                  <a:lnTo>
                    <a:pt x="10870" y="9156"/>
                  </a:lnTo>
                  <a:cubicBezTo>
                    <a:pt x="11073" y="9156"/>
                    <a:pt x="11263" y="9168"/>
                    <a:pt x="11442" y="9204"/>
                  </a:cubicBezTo>
                  <a:lnTo>
                    <a:pt x="11442" y="4001"/>
                  </a:lnTo>
                  <a:cubicBezTo>
                    <a:pt x="11442" y="1810"/>
                    <a:pt x="9644" y="0"/>
                    <a:pt x="7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9"/>
            <p:cNvSpPr/>
            <p:nvPr/>
          </p:nvSpPr>
          <p:spPr>
            <a:xfrm>
              <a:off x="6910975" y="2949900"/>
              <a:ext cx="28600" cy="28375"/>
            </a:xfrm>
            <a:custGeom>
              <a:avLst/>
              <a:gdLst/>
              <a:ahLst/>
              <a:cxnLst/>
              <a:rect l="l" t="t" r="r" b="b"/>
              <a:pathLst>
                <a:path w="1144" h="1135" extrusionOk="0">
                  <a:moveTo>
                    <a:pt x="560" y="0"/>
                  </a:moveTo>
                  <a:cubicBezTo>
                    <a:pt x="250" y="0"/>
                    <a:pt x="0" y="262"/>
                    <a:pt x="0" y="572"/>
                  </a:cubicBezTo>
                  <a:cubicBezTo>
                    <a:pt x="12" y="947"/>
                    <a:pt x="289" y="1134"/>
                    <a:pt x="567" y="1134"/>
                  </a:cubicBezTo>
                  <a:cubicBezTo>
                    <a:pt x="846" y="1134"/>
                    <a:pt x="1125" y="947"/>
                    <a:pt x="1143" y="572"/>
                  </a:cubicBezTo>
                  <a:cubicBezTo>
                    <a:pt x="1143" y="274"/>
                    <a:pt x="869" y="0"/>
                    <a:pt x="5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59"/>
          <p:cNvGrpSpPr/>
          <p:nvPr/>
        </p:nvGrpSpPr>
        <p:grpSpPr>
          <a:xfrm>
            <a:off x="6844719" y="2896700"/>
            <a:ext cx="486675" cy="401275"/>
            <a:chOff x="5993600" y="2720700"/>
            <a:chExt cx="486675" cy="401275"/>
          </a:xfrm>
        </p:grpSpPr>
        <p:sp>
          <p:nvSpPr>
            <p:cNvPr id="1551" name="Google Shape;1551;p59"/>
            <p:cNvSpPr/>
            <p:nvPr/>
          </p:nvSpPr>
          <p:spPr>
            <a:xfrm>
              <a:off x="5993600" y="2720700"/>
              <a:ext cx="486100" cy="128900"/>
            </a:xfrm>
            <a:custGeom>
              <a:avLst/>
              <a:gdLst/>
              <a:ahLst/>
              <a:cxnLst/>
              <a:rect l="l" t="t" r="r" b="b"/>
              <a:pathLst>
                <a:path w="19444" h="5156" extrusionOk="0">
                  <a:moveTo>
                    <a:pt x="0" y="1"/>
                  </a:moveTo>
                  <a:lnTo>
                    <a:pt x="0" y="24"/>
                  </a:lnTo>
                  <a:lnTo>
                    <a:pt x="0" y="4608"/>
                  </a:lnTo>
                  <a:lnTo>
                    <a:pt x="3775" y="4608"/>
                  </a:lnTo>
                  <a:lnTo>
                    <a:pt x="5715" y="2656"/>
                  </a:lnTo>
                  <a:lnTo>
                    <a:pt x="7430" y="4370"/>
                  </a:lnTo>
                  <a:lnTo>
                    <a:pt x="9168" y="2620"/>
                  </a:lnTo>
                  <a:lnTo>
                    <a:pt x="11430" y="5156"/>
                  </a:lnTo>
                  <a:lnTo>
                    <a:pt x="13788" y="2513"/>
                  </a:lnTo>
                  <a:lnTo>
                    <a:pt x="15169" y="4584"/>
                  </a:lnTo>
                  <a:lnTo>
                    <a:pt x="19443" y="4584"/>
                  </a:lnTo>
                  <a:lnTo>
                    <a:pt x="194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9"/>
            <p:cNvSpPr/>
            <p:nvPr/>
          </p:nvSpPr>
          <p:spPr>
            <a:xfrm>
              <a:off x="5993900" y="2827550"/>
              <a:ext cx="486375" cy="94100"/>
            </a:xfrm>
            <a:custGeom>
              <a:avLst/>
              <a:gdLst/>
              <a:ahLst/>
              <a:cxnLst/>
              <a:rect l="l" t="t" r="r" b="b"/>
              <a:pathLst>
                <a:path w="19455" h="3764" extrusionOk="0">
                  <a:moveTo>
                    <a:pt x="5727" y="1"/>
                  </a:moveTo>
                  <a:lnTo>
                    <a:pt x="4251" y="1477"/>
                  </a:lnTo>
                  <a:lnTo>
                    <a:pt x="0" y="1477"/>
                  </a:lnTo>
                  <a:lnTo>
                    <a:pt x="0" y="3763"/>
                  </a:lnTo>
                  <a:lnTo>
                    <a:pt x="19455" y="3763"/>
                  </a:lnTo>
                  <a:lnTo>
                    <a:pt x="19455" y="1477"/>
                  </a:lnTo>
                  <a:lnTo>
                    <a:pt x="14573" y="1477"/>
                  </a:lnTo>
                  <a:lnTo>
                    <a:pt x="13657" y="108"/>
                  </a:lnTo>
                  <a:lnTo>
                    <a:pt x="11442" y="2596"/>
                  </a:lnTo>
                  <a:lnTo>
                    <a:pt x="9132" y="13"/>
                  </a:lnTo>
                  <a:lnTo>
                    <a:pt x="7430" y="1715"/>
                  </a:lnTo>
                  <a:lnTo>
                    <a:pt x="57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9"/>
            <p:cNvSpPr/>
            <p:nvPr/>
          </p:nvSpPr>
          <p:spPr>
            <a:xfrm>
              <a:off x="5993600" y="2949900"/>
              <a:ext cx="486400" cy="114625"/>
            </a:xfrm>
            <a:custGeom>
              <a:avLst/>
              <a:gdLst/>
              <a:ahLst/>
              <a:cxnLst/>
              <a:rect l="l" t="t" r="r" b="b"/>
              <a:pathLst>
                <a:path w="19456" h="4585" extrusionOk="0">
                  <a:moveTo>
                    <a:pt x="3429" y="1727"/>
                  </a:moveTo>
                  <a:lnTo>
                    <a:pt x="3429" y="2882"/>
                  </a:lnTo>
                  <a:lnTo>
                    <a:pt x="2286" y="2882"/>
                  </a:lnTo>
                  <a:lnTo>
                    <a:pt x="2286" y="1727"/>
                  </a:lnTo>
                  <a:close/>
                  <a:moveTo>
                    <a:pt x="5715" y="1727"/>
                  </a:moveTo>
                  <a:lnTo>
                    <a:pt x="5715" y="2882"/>
                  </a:lnTo>
                  <a:lnTo>
                    <a:pt x="4572" y="2882"/>
                  </a:lnTo>
                  <a:lnTo>
                    <a:pt x="4572" y="1727"/>
                  </a:lnTo>
                  <a:close/>
                  <a:moveTo>
                    <a:pt x="8013" y="1727"/>
                  </a:moveTo>
                  <a:lnTo>
                    <a:pt x="8013" y="2882"/>
                  </a:lnTo>
                  <a:lnTo>
                    <a:pt x="6870" y="2882"/>
                  </a:lnTo>
                  <a:lnTo>
                    <a:pt x="6870" y="1727"/>
                  </a:lnTo>
                  <a:close/>
                  <a:moveTo>
                    <a:pt x="17157" y="1727"/>
                  </a:moveTo>
                  <a:lnTo>
                    <a:pt x="17157" y="2882"/>
                  </a:lnTo>
                  <a:lnTo>
                    <a:pt x="10299" y="2882"/>
                  </a:lnTo>
                  <a:lnTo>
                    <a:pt x="10299" y="1727"/>
                  </a:lnTo>
                  <a:close/>
                  <a:moveTo>
                    <a:pt x="0" y="0"/>
                  </a:moveTo>
                  <a:lnTo>
                    <a:pt x="0" y="4584"/>
                  </a:lnTo>
                  <a:lnTo>
                    <a:pt x="19455" y="4584"/>
                  </a:lnTo>
                  <a:lnTo>
                    <a:pt x="19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9"/>
            <p:cNvSpPr/>
            <p:nvPr/>
          </p:nvSpPr>
          <p:spPr>
            <a:xfrm>
              <a:off x="6022175" y="3093075"/>
              <a:ext cx="57475" cy="28900"/>
            </a:xfrm>
            <a:custGeom>
              <a:avLst/>
              <a:gdLst/>
              <a:ahLst/>
              <a:cxnLst/>
              <a:rect l="l" t="t" r="r" b="b"/>
              <a:pathLst>
                <a:path w="2299" h="1156" extrusionOk="0">
                  <a:moveTo>
                    <a:pt x="0" y="0"/>
                  </a:moveTo>
                  <a:lnTo>
                    <a:pt x="0" y="1155"/>
                  </a:lnTo>
                  <a:lnTo>
                    <a:pt x="2298" y="1155"/>
                  </a:lnTo>
                  <a:lnTo>
                    <a:pt x="22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9"/>
            <p:cNvSpPr/>
            <p:nvPr/>
          </p:nvSpPr>
          <p:spPr>
            <a:xfrm>
              <a:off x="6393950" y="3093075"/>
              <a:ext cx="57475" cy="28900"/>
            </a:xfrm>
            <a:custGeom>
              <a:avLst/>
              <a:gdLst/>
              <a:ahLst/>
              <a:cxnLst/>
              <a:rect l="l" t="t" r="r" b="b"/>
              <a:pathLst>
                <a:path w="2299" h="1156" extrusionOk="0">
                  <a:moveTo>
                    <a:pt x="0" y="0"/>
                  </a:moveTo>
                  <a:lnTo>
                    <a:pt x="0" y="1155"/>
                  </a:lnTo>
                  <a:lnTo>
                    <a:pt x="2298" y="1155"/>
                  </a:lnTo>
                  <a:lnTo>
                    <a:pt x="22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 name="Google Shape;1556;p59"/>
          <p:cNvGrpSpPr/>
          <p:nvPr/>
        </p:nvGrpSpPr>
        <p:grpSpPr>
          <a:xfrm>
            <a:off x="6129444" y="2854288"/>
            <a:ext cx="486375" cy="486100"/>
            <a:chOff x="5260775" y="2678425"/>
            <a:chExt cx="486375" cy="486100"/>
          </a:xfrm>
        </p:grpSpPr>
        <p:sp>
          <p:nvSpPr>
            <p:cNvPr id="1557" name="Google Shape;1557;p59"/>
            <p:cNvSpPr/>
            <p:nvPr/>
          </p:nvSpPr>
          <p:spPr>
            <a:xfrm>
              <a:off x="5260775" y="3107350"/>
              <a:ext cx="486375" cy="57175"/>
            </a:xfrm>
            <a:custGeom>
              <a:avLst/>
              <a:gdLst/>
              <a:ahLst/>
              <a:cxnLst/>
              <a:rect l="l" t="t" r="r" b="b"/>
              <a:pathLst>
                <a:path w="19455" h="2287" extrusionOk="0">
                  <a:moveTo>
                    <a:pt x="0" y="1"/>
                  </a:moveTo>
                  <a:lnTo>
                    <a:pt x="0" y="2287"/>
                  </a:lnTo>
                  <a:lnTo>
                    <a:pt x="19455" y="2287"/>
                  </a:lnTo>
                  <a:lnTo>
                    <a:pt x="194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9"/>
            <p:cNvSpPr/>
            <p:nvPr/>
          </p:nvSpPr>
          <p:spPr>
            <a:xfrm>
              <a:off x="5348875" y="2993050"/>
              <a:ext cx="80675" cy="28900"/>
            </a:xfrm>
            <a:custGeom>
              <a:avLst/>
              <a:gdLst/>
              <a:ahLst/>
              <a:cxnLst/>
              <a:rect l="l" t="t" r="r" b="b"/>
              <a:pathLst>
                <a:path w="3227" h="1156" extrusionOk="0">
                  <a:moveTo>
                    <a:pt x="1620" y="1"/>
                  </a:moveTo>
                  <a:cubicBezTo>
                    <a:pt x="881" y="1"/>
                    <a:pt x="238" y="477"/>
                    <a:pt x="0" y="1156"/>
                  </a:cubicBezTo>
                  <a:lnTo>
                    <a:pt x="3227" y="1156"/>
                  </a:lnTo>
                  <a:cubicBezTo>
                    <a:pt x="3013" y="477"/>
                    <a:pt x="2370" y="1"/>
                    <a:pt x="1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9"/>
            <p:cNvSpPr/>
            <p:nvPr/>
          </p:nvSpPr>
          <p:spPr>
            <a:xfrm>
              <a:off x="5260775" y="2849875"/>
              <a:ext cx="486375" cy="228925"/>
            </a:xfrm>
            <a:custGeom>
              <a:avLst/>
              <a:gdLst/>
              <a:ahLst/>
              <a:cxnLst/>
              <a:rect l="l" t="t" r="r" b="b"/>
              <a:pathLst>
                <a:path w="19455" h="9157" extrusionOk="0">
                  <a:moveTo>
                    <a:pt x="17157" y="2287"/>
                  </a:moveTo>
                  <a:lnTo>
                    <a:pt x="17157" y="3442"/>
                  </a:lnTo>
                  <a:lnTo>
                    <a:pt x="9716" y="3442"/>
                  </a:lnTo>
                  <a:lnTo>
                    <a:pt x="9716" y="2287"/>
                  </a:lnTo>
                  <a:close/>
                  <a:moveTo>
                    <a:pt x="17157" y="4585"/>
                  </a:moveTo>
                  <a:lnTo>
                    <a:pt x="17157" y="5728"/>
                  </a:lnTo>
                  <a:lnTo>
                    <a:pt x="9716" y="5728"/>
                  </a:lnTo>
                  <a:lnTo>
                    <a:pt x="9716" y="4585"/>
                  </a:lnTo>
                  <a:close/>
                  <a:moveTo>
                    <a:pt x="5113" y="2299"/>
                  </a:moveTo>
                  <a:cubicBezTo>
                    <a:pt x="5123" y="2299"/>
                    <a:pt x="5133" y="2299"/>
                    <a:pt x="5144" y="2299"/>
                  </a:cubicBezTo>
                  <a:cubicBezTo>
                    <a:pt x="5154" y="2299"/>
                    <a:pt x="5164" y="2299"/>
                    <a:pt x="5174" y="2299"/>
                  </a:cubicBezTo>
                  <a:cubicBezTo>
                    <a:pt x="6513" y="2299"/>
                    <a:pt x="7329" y="3867"/>
                    <a:pt x="6572" y="4954"/>
                  </a:cubicBezTo>
                  <a:cubicBezTo>
                    <a:pt x="7441" y="5454"/>
                    <a:pt x="8001" y="6371"/>
                    <a:pt x="8001" y="7442"/>
                  </a:cubicBezTo>
                  <a:lnTo>
                    <a:pt x="8001" y="8014"/>
                  </a:lnTo>
                  <a:lnTo>
                    <a:pt x="2286" y="8014"/>
                  </a:lnTo>
                  <a:lnTo>
                    <a:pt x="2286" y="7442"/>
                  </a:lnTo>
                  <a:cubicBezTo>
                    <a:pt x="2286" y="6383"/>
                    <a:pt x="2869" y="5466"/>
                    <a:pt x="3715" y="4954"/>
                  </a:cubicBezTo>
                  <a:cubicBezTo>
                    <a:pt x="2970" y="3855"/>
                    <a:pt x="3762" y="2299"/>
                    <a:pt x="5113" y="2299"/>
                  </a:cubicBezTo>
                  <a:close/>
                  <a:moveTo>
                    <a:pt x="15442" y="6859"/>
                  </a:moveTo>
                  <a:lnTo>
                    <a:pt x="15442" y="8014"/>
                  </a:lnTo>
                  <a:lnTo>
                    <a:pt x="9727" y="8014"/>
                  </a:lnTo>
                  <a:lnTo>
                    <a:pt x="9727" y="6859"/>
                  </a:lnTo>
                  <a:close/>
                  <a:moveTo>
                    <a:pt x="0" y="1"/>
                  </a:moveTo>
                  <a:lnTo>
                    <a:pt x="0" y="9157"/>
                  </a:lnTo>
                  <a:lnTo>
                    <a:pt x="19455" y="9157"/>
                  </a:lnTo>
                  <a:lnTo>
                    <a:pt x="194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9"/>
            <p:cNvSpPr/>
            <p:nvPr/>
          </p:nvSpPr>
          <p:spPr>
            <a:xfrm>
              <a:off x="5375075" y="2936200"/>
              <a:ext cx="28600" cy="28300"/>
            </a:xfrm>
            <a:custGeom>
              <a:avLst/>
              <a:gdLst/>
              <a:ahLst/>
              <a:cxnLst/>
              <a:rect l="l" t="t" r="r" b="b"/>
              <a:pathLst>
                <a:path w="1144" h="1132" extrusionOk="0">
                  <a:moveTo>
                    <a:pt x="567" y="1"/>
                  </a:moveTo>
                  <a:cubicBezTo>
                    <a:pt x="289" y="1"/>
                    <a:pt x="12" y="191"/>
                    <a:pt x="0" y="572"/>
                  </a:cubicBezTo>
                  <a:cubicBezTo>
                    <a:pt x="0" y="882"/>
                    <a:pt x="250" y="1132"/>
                    <a:pt x="572" y="1132"/>
                  </a:cubicBezTo>
                  <a:cubicBezTo>
                    <a:pt x="893" y="1132"/>
                    <a:pt x="1143" y="882"/>
                    <a:pt x="1143" y="572"/>
                  </a:cubicBezTo>
                  <a:cubicBezTo>
                    <a:pt x="1125" y="191"/>
                    <a:pt x="845" y="1"/>
                    <a:pt x="5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9"/>
            <p:cNvSpPr/>
            <p:nvPr/>
          </p:nvSpPr>
          <p:spPr>
            <a:xfrm>
              <a:off x="5446200" y="2678425"/>
              <a:ext cx="114925" cy="142900"/>
            </a:xfrm>
            <a:custGeom>
              <a:avLst/>
              <a:gdLst/>
              <a:ahLst/>
              <a:cxnLst/>
              <a:rect l="l" t="t" r="r" b="b"/>
              <a:pathLst>
                <a:path w="4597" h="5716" extrusionOk="0">
                  <a:moveTo>
                    <a:pt x="1" y="1"/>
                  </a:moveTo>
                  <a:lnTo>
                    <a:pt x="1" y="2442"/>
                  </a:lnTo>
                  <a:lnTo>
                    <a:pt x="1287" y="4561"/>
                  </a:lnTo>
                  <a:lnTo>
                    <a:pt x="1" y="4561"/>
                  </a:lnTo>
                  <a:lnTo>
                    <a:pt x="1" y="5716"/>
                  </a:lnTo>
                  <a:lnTo>
                    <a:pt x="4585" y="5716"/>
                  </a:lnTo>
                  <a:lnTo>
                    <a:pt x="4585" y="4573"/>
                  </a:lnTo>
                  <a:lnTo>
                    <a:pt x="3311" y="4573"/>
                  </a:lnTo>
                  <a:lnTo>
                    <a:pt x="4596" y="2442"/>
                  </a:lnTo>
                  <a:lnTo>
                    <a:pt x="4596" y="1"/>
                  </a:lnTo>
                  <a:lnTo>
                    <a:pt x="3442" y="1"/>
                  </a:lnTo>
                  <a:lnTo>
                    <a:pt x="3442" y="2132"/>
                  </a:lnTo>
                  <a:lnTo>
                    <a:pt x="2299" y="4037"/>
                  </a:lnTo>
                  <a:lnTo>
                    <a:pt x="1156" y="2132"/>
                  </a:lnTo>
                  <a:lnTo>
                    <a:pt x="11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59"/>
          <p:cNvGrpSpPr/>
          <p:nvPr/>
        </p:nvGrpSpPr>
        <p:grpSpPr>
          <a:xfrm>
            <a:off x="5404156" y="2868425"/>
            <a:ext cx="486700" cy="457825"/>
            <a:chOff x="4613350" y="2692425"/>
            <a:chExt cx="486700" cy="457825"/>
          </a:xfrm>
        </p:grpSpPr>
        <p:sp>
          <p:nvSpPr>
            <p:cNvPr id="1563" name="Google Shape;1563;p59"/>
            <p:cNvSpPr/>
            <p:nvPr/>
          </p:nvSpPr>
          <p:spPr>
            <a:xfrm>
              <a:off x="4713375" y="2692425"/>
              <a:ext cx="286075" cy="128900"/>
            </a:xfrm>
            <a:custGeom>
              <a:avLst/>
              <a:gdLst/>
              <a:ahLst/>
              <a:cxnLst/>
              <a:rect l="l" t="t" r="r" b="b"/>
              <a:pathLst>
                <a:path w="11443" h="5156" extrusionOk="0">
                  <a:moveTo>
                    <a:pt x="0" y="1"/>
                  </a:moveTo>
                  <a:lnTo>
                    <a:pt x="0" y="1155"/>
                  </a:lnTo>
                  <a:lnTo>
                    <a:pt x="5144" y="1155"/>
                  </a:lnTo>
                  <a:lnTo>
                    <a:pt x="5144" y="4013"/>
                  </a:lnTo>
                  <a:lnTo>
                    <a:pt x="4001" y="4013"/>
                  </a:lnTo>
                  <a:lnTo>
                    <a:pt x="4001" y="5156"/>
                  </a:lnTo>
                  <a:lnTo>
                    <a:pt x="7442" y="5156"/>
                  </a:lnTo>
                  <a:lnTo>
                    <a:pt x="7442" y="4013"/>
                  </a:lnTo>
                  <a:lnTo>
                    <a:pt x="6299" y="4013"/>
                  </a:lnTo>
                  <a:lnTo>
                    <a:pt x="6299" y="1155"/>
                  </a:lnTo>
                  <a:lnTo>
                    <a:pt x="11442" y="1155"/>
                  </a:lnTo>
                  <a:lnTo>
                    <a:pt x="114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9"/>
            <p:cNvSpPr/>
            <p:nvPr/>
          </p:nvSpPr>
          <p:spPr>
            <a:xfrm>
              <a:off x="4784800" y="2849875"/>
              <a:ext cx="315250" cy="300375"/>
            </a:xfrm>
            <a:custGeom>
              <a:avLst/>
              <a:gdLst/>
              <a:ahLst/>
              <a:cxnLst/>
              <a:rect l="l" t="t" r="r" b="b"/>
              <a:pathLst>
                <a:path w="12610" h="12015" extrusionOk="0">
                  <a:moveTo>
                    <a:pt x="7430" y="9157"/>
                  </a:moveTo>
                  <a:lnTo>
                    <a:pt x="7430" y="10871"/>
                  </a:lnTo>
                  <a:lnTo>
                    <a:pt x="5716" y="10871"/>
                  </a:lnTo>
                  <a:lnTo>
                    <a:pt x="5716" y="9157"/>
                  </a:lnTo>
                  <a:close/>
                  <a:moveTo>
                    <a:pt x="1" y="1"/>
                  </a:moveTo>
                  <a:lnTo>
                    <a:pt x="1" y="4001"/>
                  </a:lnTo>
                  <a:cubicBezTo>
                    <a:pt x="1" y="6656"/>
                    <a:pt x="2013" y="8835"/>
                    <a:pt x="4585" y="9121"/>
                  </a:cubicBezTo>
                  <a:lnTo>
                    <a:pt x="4585" y="10871"/>
                  </a:lnTo>
                  <a:lnTo>
                    <a:pt x="2870" y="10871"/>
                  </a:lnTo>
                  <a:cubicBezTo>
                    <a:pt x="2251" y="10871"/>
                    <a:pt x="1727" y="10359"/>
                    <a:pt x="1727" y="9716"/>
                  </a:cubicBezTo>
                  <a:lnTo>
                    <a:pt x="584" y="9716"/>
                  </a:lnTo>
                  <a:cubicBezTo>
                    <a:pt x="584" y="10978"/>
                    <a:pt x="1608" y="12014"/>
                    <a:pt x="2870" y="12014"/>
                  </a:cubicBezTo>
                  <a:lnTo>
                    <a:pt x="10312" y="12014"/>
                  </a:lnTo>
                  <a:cubicBezTo>
                    <a:pt x="11586" y="12014"/>
                    <a:pt x="12610" y="10978"/>
                    <a:pt x="12610" y="9716"/>
                  </a:cubicBezTo>
                  <a:lnTo>
                    <a:pt x="11443" y="9716"/>
                  </a:lnTo>
                  <a:lnTo>
                    <a:pt x="11443" y="9728"/>
                  </a:lnTo>
                  <a:cubicBezTo>
                    <a:pt x="11443" y="10359"/>
                    <a:pt x="10943" y="10883"/>
                    <a:pt x="10300" y="10883"/>
                  </a:cubicBezTo>
                  <a:lnTo>
                    <a:pt x="8585" y="10883"/>
                  </a:lnTo>
                  <a:lnTo>
                    <a:pt x="8585" y="9121"/>
                  </a:lnTo>
                  <a:cubicBezTo>
                    <a:pt x="10657" y="8871"/>
                    <a:pt x="12300" y="7216"/>
                    <a:pt x="12562" y="5156"/>
                  </a:cubicBezTo>
                  <a:lnTo>
                    <a:pt x="3442" y="5156"/>
                  </a:lnTo>
                  <a:lnTo>
                    <a:pt x="34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9"/>
            <p:cNvSpPr/>
            <p:nvPr/>
          </p:nvSpPr>
          <p:spPr>
            <a:xfrm>
              <a:off x="4999425" y="2850475"/>
              <a:ext cx="99450" cy="99450"/>
            </a:xfrm>
            <a:custGeom>
              <a:avLst/>
              <a:gdLst/>
              <a:ahLst/>
              <a:cxnLst/>
              <a:rect l="l" t="t" r="r" b="b"/>
              <a:pathLst>
                <a:path w="3978" h="3978" extrusionOk="0">
                  <a:moveTo>
                    <a:pt x="0" y="1"/>
                  </a:moveTo>
                  <a:lnTo>
                    <a:pt x="0" y="3977"/>
                  </a:lnTo>
                  <a:lnTo>
                    <a:pt x="3977" y="3977"/>
                  </a:lnTo>
                  <a:cubicBezTo>
                    <a:pt x="3727" y="1918"/>
                    <a:pt x="2072" y="27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9"/>
            <p:cNvSpPr/>
            <p:nvPr/>
          </p:nvSpPr>
          <p:spPr>
            <a:xfrm>
              <a:off x="4613350" y="2849875"/>
              <a:ext cx="142900" cy="86050"/>
            </a:xfrm>
            <a:custGeom>
              <a:avLst/>
              <a:gdLst/>
              <a:ahLst/>
              <a:cxnLst/>
              <a:rect l="l" t="t" r="r" b="b"/>
              <a:pathLst>
                <a:path w="5716" h="3442" extrusionOk="0">
                  <a:moveTo>
                    <a:pt x="1" y="1"/>
                  </a:moveTo>
                  <a:lnTo>
                    <a:pt x="1" y="3442"/>
                  </a:lnTo>
                  <a:lnTo>
                    <a:pt x="5716" y="3442"/>
                  </a:lnTo>
                  <a:lnTo>
                    <a:pt x="5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9"/>
            <p:cNvSpPr/>
            <p:nvPr/>
          </p:nvSpPr>
          <p:spPr>
            <a:xfrm>
              <a:off x="4899400" y="2849875"/>
              <a:ext cx="71475" cy="100050"/>
            </a:xfrm>
            <a:custGeom>
              <a:avLst/>
              <a:gdLst/>
              <a:ahLst/>
              <a:cxnLst/>
              <a:rect l="l" t="t" r="r" b="b"/>
              <a:pathLst>
                <a:path w="2859" h="4002" extrusionOk="0">
                  <a:moveTo>
                    <a:pt x="1" y="1"/>
                  </a:moveTo>
                  <a:lnTo>
                    <a:pt x="1" y="4001"/>
                  </a:lnTo>
                  <a:lnTo>
                    <a:pt x="2858" y="4001"/>
                  </a:lnTo>
                  <a:lnTo>
                    <a:pt x="2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9"/>
            <p:cNvSpPr/>
            <p:nvPr/>
          </p:nvSpPr>
          <p:spPr>
            <a:xfrm>
              <a:off x="4613350" y="2764450"/>
              <a:ext cx="104800" cy="57175"/>
            </a:xfrm>
            <a:custGeom>
              <a:avLst/>
              <a:gdLst/>
              <a:ahLst/>
              <a:cxnLst/>
              <a:rect l="l" t="t" r="r" b="b"/>
              <a:pathLst>
                <a:path w="4192" h="2287" extrusionOk="0">
                  <a:moveTo>
                    <a:pt x="1" y="1"/>
                  </a:moveTo>
                  <a:lnTo>
                    <a:pt x="1" y="2287"/>
                  </a:lnTo>
                  <a:lnTo>
                    <a:pt x="4192" y="2287"/>
                  </a:lnTo>
                  <a:cubicBezTo>
                    <a:pt x="3537" y="918"/>
                    <a:pt x="2156"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59"/>
          <p:cNvGrpSpPr/>
          <p:nvPr/>
        </p:nvGrpSpPr>
        <p:grpSpPr>
          <a:xfrm>
            <a:off x="4668494" y="2854000"/>
            <a:ext cx="486700" cy="486675"/>
            <a:chOff x="3883500" y="2678150"/>
            <a:chExt cx="486700" cy="486675"/>
          </a:xfrm>
        </p:grpSpPr>
        <p:sp>
          <p:nvSpPr>
            <p:cNvPr id="1570" name="Google Shape;1570;p59"/>
            <p:cNvSpPr/>
            <p:nvPr/>
          </p:nvSpPr>
          <p:spPr>
            <a:xfrm>
              <a:off x="3884700" y="2792725"/>
              <a:ext cx="198550" cy="257500"/>
            </a:xfrm>
            <a:custGeom>
              <a:avLst/>
              <a:gdLst/>
              <a:ahLst/>
              <a:cxnLst/>
              <a:rect l="l" t="t" r="r" b="b"/>
              <a:pathLst>
                <a:path w="7942" h="10300" extrusionOk="0">
                  <a:moveTo>
                    <a:pt x="501" y="1"/>
                  </a:moveTo>
                  <a:lnTo>
                    <a:pt x="501" y="1144"/>
                  </a:lnTo>
                  <a:lnTo>
                    <a:pt x="1667" y="1144"/>
                  </a:lnTo>
                  <a:lnTo>
                    <a:pt x="1667" y="2858"/>
                  </a:lnTo>
                  <a:lnTo>
                    <a:pt x="3382" y="2858"/>
                  </a:lnTo>
                  <a:lnTo>
                    <a:pt x="3382" y="4001"/>
                  </a:lnTo>
                  <a:lnTo>
                    <a:pt x="1667" y="4001"/>
                  </a:lnTo>
                  <a:lnTo>
                    <a:pt x="1667" y="5716"/>
                  </a:lnTo>
                  <a:lnTo>
                    <a:pt x="3382" y="5716"/>
                  </a:lnTo>
                  <a:lnTo>
                    <a:pt x="3382" y="6859"/>
                  </a:lnTo>
                  <a:lnTo>
                    <a:pt x="1691" y="6859"/>
                  </a:lnTo>
                  <a:lnTo>
                    <a:pt x="1691" y="6871"/>
                  </a:lnTo>
                  <a:lnTo>
                    <a:pt x="1691" y="7585"/>
                  </a:lnTo>
                  <a:cubicBezTo>
                    <a:pt x="774" y="8228"/>
                    <a:pt x="167" y="9204"/>
                    <a:pt x="0" y="10300"/>
                  </a:cubicBezTo>
                  <a:lnTo>
                    <a:pt x="7942" y="10300"/>
                  </a:lnTo>
                  <a:cubicBezTo>
                    <a:pt x="7775" y="9204"/>
                    <a:pt x="7180" y="8216"/>
                    <a:pt x="6251" y="7585"/>
                  </a:cubicBezTo>
                  <a:lnTo>
                    <a:pt x="6251" y="1144"/>
                  </a:lnTo>
                  <a:lnTo>
                    <a:pt x="7359" y="1144"/>
                  </a:lnTo>
                  <a:lnTo>
                    <a:pt x="73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9"/>
            <p:cNvSpPr/>
            <p:nvPr/>
          </p:nvSpPr>
          <p:spPr>
            <a:xfrm>
              <a:off x="4113000" y="2792725"/>
              <a:ext cx="28600" cy="28600"/>
            </a:xfrm>
            <a:custGeom>
              <a:avLst/>
              <a:gdLst/>
              <a:ahLst/>
              <a:cxnLst/>
              <a:rect l="l" t="t" r="r" b="b"/>
              <a:pathLst>
                <a:path w="1144" h="1144" extrusionOk="0">
                  <a:moveTo>
                    <a:pt x="1" y="1"/>
                  </a:moveTo>
                  <a:lnTo>
                    <a:pt x="1" y="1144"/>
                  </a:lnTo>
                  <a:lnTo>
                    <a:pt x="1144" y="1144"/>
                  </a:lnTo>
                  <a:lnTo>
                    <a:pt x="11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9"/>
            <p:cNvSpPr/>
            <p:nvPr/>
          </p:nvSpPr>
          <p:spPr>
            <a:xfrm>
              <a:off x="3883500" y="2678150"/>
              <a:ext cx="486700" cy="486675"/>
            </a:xfrm>
            <a:custGeom>
              <a:avLst/>
              <a:gdLst/>
              <a:ahLst/>
              <a:cxnLst/>
              <a:rect l="l" t="t" r="r" b="b"/>
              <a:pathLst>
                <a:path w="19468" h="19467" extrusionOk="0">
                  <a:moveTo>
                    <a:pt x="17182" y="0"/>
                  </a:moveTo>
                  <a:lnTo>
                    <a:pt x="17182" y="4584"/>
                  </a:lnTo>
                  <a:lnTo>
                    <a:pt x="14884" y="4584"/>
                  </a:lnTo>
                  <a:lnTo>
                    <a:pt x="14884" y="5727"/>
                  </a:lnTo>
                  <a:lnTo>
                    <a:pt x="17182" y="5727"/>
                  </a:lnTo>
                  <a:lnTo>
                    <a:pt x="17182" y="18312"/>
                  </a:lnTo>
                  <a:lnTo>
                    <a:pt x="6823" y="18312"/>
                  </a:lnTo>
                  <a:cubicBezTo>
                    <a:pt x="7430" y="17716"/>
                    <a:pt x="7859" y="16919"/>
                    <a:pt x="7978" y="16026"/>
                  </a:cubicBezTo>
                  <a:lnTo>
                    <a:pt x="48" y="16026"/>
                  </a:lnTo>
                  <a:cubicBezTo>
                    <a:pt x="179" y="16919"/>
                    <a:pt x="608" y="17705"/>
                    <a:pt x="1215" y="18312"/>
                  </a:cubicBezTo>
                  <a:lnTo>
                    <a:pt x="1" y="18312"/>
                  </a:lnTo>
                  <a:lnTo>
                    <a:pt x="1" y="19467"/>
                  </a:lnTo>
                  <a:lnTo>
                    <a:pt x="19456" y="19467"/>
                  </a:lnTo>
                  <a:lnTo>
                    <a:pt x="19456" y="18312"/>
                  </a:lnTo>
                  <a:lnTo>
                    <a:pt x="18313" y="18312"/>
                  </a:lnTo>
                  <a:lnTo>
                    <a:pt x="18313" y="5727"/>
                  </a:lnTo>
                  <a:lnTo>
                    <a:pt x="19468" y="5727"/>
                  </a:lnTo>
                  <a:lnTo>
                    <a:pt x="19468" y="4584"/>
                  </a:lnTo>
                  <a:lnTo>
                    <a:pt x="18325" y="4584"/>
                  </a:lnTo>
                  <a:lnTo>
                    <a:pt x="183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9"/>
            <p:cNvSpPr/>
            <p:nvPr/>
          </p:nvSpPr>
          <p:spPr>
            <a:xfrm>
              <a:off x="4141575" y="2821300"/>
              <a:ext cx="114625" cy="243000"/>
            </a:xfrm>
            <a:custGeom>
              <a:avLst/>
              <a:gdLst/>
              <a:ahLst/>
              <a:cxnLst/>
              <a:rect l="l" t="t" r="r" b="b"/>
              <a:pathLst>
                <a:path w="4585" h="9720" extrusionOk="0">
                  <a:moveTo>
                    <a:pt x="1" y="1"/>
                  </a:moveTo>
                  <a:lnTo>
                    <a:pt x="1" y="1144"/>
                  </a:lnTo>
                  <a:lnTo>
                    <a:pt x="1703" y="1144"/>
                  </a:lnTo>
                  <a:lnTo>
                    <a:pt x="1703" y="2287"/>
                  </a:lnTo>
                  <a:lnTo>
                    <a:pt x="1" y="2287"/>
                  </a:lnTo>
                  <a:lnTo>
                    <a:pt x="1" y="3442"/>
                  </a:lnTo>
                  <a:lnTo>
                    <a:pt x="1703" y="3442"/>
                  </a:lnTo>
                  <a:lnTo>
                    <a:pt x="1703" y="4585"/>
                  </a:lnTo>
                  <a:lnTo>
                    <a:pt x="1" y="4585"/>
                  </a:lnTo>
                  <a:lnTo>
                    <a:pt x="1" y="5728"/>
                  </a:lnTo>
                  <a:lnTo>
                    <a:pt x="1703" y="5728"/>
                  </a:lnTo>
                  <a:lnTo>
                    <a:pt x="1703" y="6871"/>
                  </a:lnTo>
                  <a:lnTo>
                    <a:pt x="1" y="6871"/>
                  </a:lnTo>
                  <a:lnTo>
                    <a:pt x="1" y="7442"/>
                  </a:lnTo>
                  <a:cubicBezTo>
                    <a:pt x="60" y="8960"/>
                    <a:pt x="1176" y="9719"/>
                    <a:pt x="2293" y="9719"/>
                  </a:cubicBezTo>
                  <a:cubicBezTo>
                    <a:pt x="3409" y="9719"/>
                    <a:pt x="4525" y="8960"/>
                    <a:pt x="4584" y="7442"/>
                  </a:cubicBezTo>
                  <a:lnTo>
                    <a:pt x="45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9"/>
            <p:cNvSpPr/>
            <p:nvPr/>
          </p:nvSpPr>
          <p:spPr>
            <a:xfrm>
              <a:off x="4111800" y="2720400"/>
              <a:ext cx="171475" cy="72350"/>
            </a:xfrm>
            <a:custGeom>
              <a:avLst/>
              <a:gdLst/>
              <a:ahLst/>
              <a:cxnLst/>
              <a:rect l="l" t="t" r="r" b="b"/>
              <a:pathLst>
                <a:path w="6859" h="2894" extrusionOk="0">
                  <a:moveTo>
                    <a:pt x="1" y="1"/>
                  </a:moveTo>
                  <a:lnTo>
                    <a:pt x="1" y="1144"/>
                  </a:lnTo>
                  <a:lnTo>
                    <a:pt x="1180" y="1144"/>
                  </a:lnTo>
                  <a:lnTo>
                    <a:pt x="1180" y="2894"/>
                  </a:lnTo>
                  <a:lnTo>
                    <a:pt x="5764" y="2894"/>
                  </a:lnTo>
                  <a:lnTo>
                    <a:pt x="5764" y="1144"/>
                  </a:lnTo>
                  <a:lnTo>
                    <a:pt x="6859" y="1144"/>
                  </a:lnTo>
                  <a:lnTo>
                    <a:pt x="68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59"/>
          <p:cNvGrpSpPr/>
          <p:nvPr/>
        </p:nvGrpSpPr>
        <p:grpSpPr>
          <a:xfrm>
            <a:off x="3952331" y="2854000"/>
            <a:ext cx="467325" cy="486675"/>
            <a:chOff x="3209925" y="2678150"/>
            <a:chExt cx="467325" cy="486675"/>
          </a:xfrm>
        </p:grpSpPr>
        <p:sp>
          <p:nvSpPr>
            <p:cNvPr id="1576" name="Google Shape;1576;p59"/>
            <p:cNvSpPr/>
            <p:nvPr/>
          </p:nvSpPr>
          <p:spPr>
            <a:xfrm>
              <a:off x="3267075" y="2678150"/>
              <a:ext cx="343500" cy="114600"/>
            </a:xfrm>
            <a:custGeom>
              <a:avLst/>
              <a:gdLst/>
              <a:ahLst/>
              <a:cxnLst/>
              <a:rect l="l" t="t" r="r" b="b"/>
              <a:pathLst>
                <a:path w="13740" h="4584" extrusionOk="0">
                  <a:moveTo>
                    <a:pt x="8430" y="0"/>
                  </a:moveTo>
                  <a:cubicBezTo>
                    <a:pt x="7644" y="429"/>
                    <a:pt x="5572" y="1548"/>
                    <a:pt x="4703" y="2024"/>
                  </a:cubicBezTo>
                  <a:cubicBezTo>
                    <a:pt x="4651" y="2049"/>
                    <a:pt x="4594" y="2061"/>
                    <a:pt x="4539" y="2061"/>
                  </a:cubicBezTo>
                  <a:cubicBezTo>
                    <a:pt x="4380" y="2061"/>
                    <a:pt x="4229" y="1963"/>
                    <a:pt x="4203" y="1786"/>
                  </a:cubicBezTo>
                  <a:lnTo>
                    <a:pt x="3834" y="12"/>
                  </a:lnTo>
                  <a:lnTo>
                    <a:pt x="0" y="2500"/>
                  </a:lnTo>
                  <a:lnTo>
                    <a:pt x="0" y="4584"/>
                  </a:lnTo>
                  <a:lnTo>
                    <a:pt x="13740" y="4584"/>
                  </a:lnTo>
                  <a:lnTo>
                    <a:pt x="13740" y="2619"/>
                  </a:lnTo>
                  <a:lnTo>
                    <a:pt x="10954" y="71"/>
                  </a:lnTo>
                  <a:lnTo>
                    <a:pt x="9394" y="1786"/>
                  </a:lnTo>
                  <a:cubicBezTo>
                    <a:pt x="9319" y="1865"/>
                    <a:pt x="9220" y="1902"/>
                    <a:pt x="9121" y="1902"/>
                  </a:cubicBezTo>
                  <a:cubicBezTo>
                    <a:pt x="8954" y="1902"/>
                    <a:pt x="8789" y="1795"/>
                    <a:pt x="8751" y="1607"/>
                  </a:cubicBezTo>
                  <a:lnTo>
                    <a:pt x="84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9"/>
            <p:cNvSpPr/>
            <p:nvPr/>
          </p:nvSpPr>
          <p:spPr>
            <a:xfrm>
              <a:off x="3541800" y="3082950"/>
              <a:ext cx="50325" cy="49125"/>
            </a:xfrm>
            <a:custGeom>
              <a:avLst/>
              <a:gdLst/>
              <a:ahLst/>
              <a:cxnLst/>
              <a:rect l="l" t="t" r="r" b="b"/>
              <a:pathLst>
                <a:path w="2013" h="1965" extrusionOk="0">
                  <a:moveTo>
                    <a:pt x="846" y="0"/>
                  </a:moveTo>
                  <a:cubicBezTo>
                    <a:pt x="596" y="262"/>
                    <a:pt x="310" y="512"/>
                    <a:pt x="0" y="751"/>
                  </a:cubicBezTo>
                  <a:lnTo>
                    <a:pt x="1203" y="1965"/>
                  </a:lnTo>
                  <a:lnTo>
                    <a:pt x="2013" y="1155"/>
                  </a:lnTo>
                  <a:lnTo>
                    <a:pt x="8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9"/>
            <p:cNvSpPr/>
            <p:nvPr/>
          </p:nvSpPr>
          <p:spPr>
            <a:xfrm>
              <a:off x="3424525" y="3135325"/>
              <a:ext cx="28600" cy="29500"/>
            </a:xfrm>
            <a:custGeom>
              <a:avLst/>
              <a:gdLst/>
              <a:ahLst/>
              <a:cxnLst/>
              <a:rect l="l" t="t" r="r" b="b"/>
              <a:pathLst>
                <a:path w="1144" h="1180" extrusionOk="0">
                  <a:moveTo>
                    <a:pt x="0" y="1"/>
                  </a:moveTo>
                  <a:lnTo>
                    <a:pt x="0" y="1180"/>
                  </a:lnTo>
                  <a:lnTo>
                    <a:pt x="1143" y="1180"/>
                  </a:lnTo>
                  <a:lnTo>
                    <a:pt x="1143" y="1"/>
                  </a:lnTo>
                  <a:cubicBezTo>
                    <a:pt x="959" y="25"/>
                    <a:pt x="765" y="37"/>
                    <a:pt x="572" y="37"/>
                  </a:cubicBezTo>
                  <a:cubicBezTo>
                    <a:pt x="378" y="37"/>
                    <a:pt x="185" y="2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9"/>
            <p:cNvSpPr/>
            <p:nvPr/>
          </p:nvSpPr>
          <p:spPr>
            <a:xfrm>
              <a:off x="3604900" y="2978775"/>
              <a:ext cx="34250" cy="28600"/>
            </a:xfrm>
            <a:custGeom>
              <a:avLst/>
              <a:gdLst/>
              <a:ahLst/>
              <a:cxnLst/>
              <a:rect l="l" t="t" r="r" b="b"/>
              <a:pathLst>
                <a:path w="1370" h="1144" extrusionOk="0">
                  <a:moveTo>
                    <a:pt x="203" y="0"/>
                  </a:moveTo>
                  <a:cubicBezTo>
                    <a:pt x="167" y="381"/>
                    <a:pt x="108" y="774"/>
                    <a:pt x="1" y="1143"/>
                  </a:cubicBezTo>
                  <a:lnTo>
                    <a:pt x="1370" y="1143"/>
                  </a:lnTo>
                  <a:lnTo>
                    <a:pt x="13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9"/>
            <p:cNvSpPr/>
            <p:nvPr/>
          </p:nvSpPr>
          <p:spPr>
            <a:xfrm>
              <a:off x="3267650" y="2821300"/>
              <a:ext cx="343225" cy="314350"/>
            </a:xfrm>
            <a:custGeom>
              <a:avLst/>
              <a:gdLst/>
              <a:ahLst/>
              <a:cxnLst/>
              <a:rect l="l" t="t" r="r" b="b"/>
              <a:pathLst>
                <a:path w="13729" h="12574" extrusionOk="0">
                  <a:moveTo>
                    <a:pt x="4559" y="1153"/>
                  </a:moveTo>
                  <a:cubicBezTo>
                    <a:pt x="5397" y="1153"/>
                    <a:pt x="6234" y="1721"/>
                    <a:pt x="6275" y="2858"/>
                  </a:cubicBezTo>
                  <a:lnTo>
                    <a:pt x="5132" y="2858"/>
                  </a:lnTo>
                  <a:cubicBezTo>
                    <a:pt x="5115" y="2477"/>
                    <a:pt x="4835" y="2287"/>
                    <a:pt x="4556" y="2287"/>
                  </a:cubicBezTo>
                  <a:cubicBezTo>
                    <a:pt x="4278" y="2287"/>
                    <a:pt x="4001" y="2477"/>
                    <a:pt x="3989" y="2858"/>
                  </a:cubicBezTo>
                  <a:lnTo>
                    <a:pt x="2835" y="2858"/>
                  </a:lnTo>
                  <a:cubicBezTo>
                    <a:pt x="2882" y="1721"/>
                    <a:pt x="3722" y="1153"/>
                    <a:pt x="4559" y="1153"/>
                  </a:cubicBezTo>
                  <a:close/>
                  <a:moveTo>
                    <a:pt x="9143" y="1153"/>
                  </a:moveTo>
                  <a:cubicBezTo>
                    <a:pt x="9981" y="1153"/>
                    <a:pt x="10818" y="1721"/>
                    <a:pt x="10859" y="2858"/>
                  </a:cubicBezTo>
                  <a:lnTo>
                    <a:pt x="9716" y="2858"/>
                  </a:lnTo>
                  <a:cubicBezTo>
                    <a:pt x="9716" y="2537"/>
                    <a:pt x="9466" y="2287"/>
                    <a:pt x="9133" y="2287"/>
                  </a:cubicBezTo>
                  <a:cubicBezTo>
                    <a:pt x="8823" y="2287"/>
                    <a:pt x="8573" y="2549"/>
                    <a:pt x="8573" y="2858"/>
                  </a:cubicBezTo>
                  <a:lnTo>
                    <a:pt x="7418" y="2858"/>
                  </a:lnTo>
                  <a:cubicBezTo>
                    <a:pt x="7466" y="1721"/>
                    <a:pt x="8305" y="1153"/>
                    <a:pt x="9143" y="1153"/>
                  </a:cubicBezTo>
                  <a:close/>
                  <a:moveTo>
                    <a:pt x="6871" y="5371"/>
                  </a:moveTo>
                  <a:lnTo>
                    <a:pt x="8847" y="6359"/>
                  </a:lnTo>
                  <a:lnTo>
                    <a:pt x="8311" y="7383"/>
                  </a:lnTo>
                  <a:lnTo>
                    <a:pt x="6859" y="6656"/>
                  </a:lnTo>
                  <a:lnTo>
                    <a:pt x="5394" y="7383"/>
                  </a:lnTo>
                  <a:lnTo>
                    <a:pt x="4894" y="6359"/>
                  </a:lnTo>
                  <a:lnTo>
                    <a:pt x="6871" y="5371"/>
                  </a:lnTo>
                  <a:close/>
                  <a:moveTo>
                    <a:pt x="1" y="1"/>
                  </a:moveTo>
                  <a:lnTo>
                    <a:pt x="1" y="5728"/>
                  </a:lnTo>
                  <a:cubicBezTo>
                    <a:pt x="1" y="9312"/>
                    <a:pt x="2763" y="12276"/>
                    <a:pt x="6287" y="12574"/>
                  </a:cubicBezTo>
                  <a:lnTo>
                    <a:pt x="6287" y="9728"/>
                  </a:lnTo>
                  <a:lnTo>
                    <a:pt x="7442" y="9728"/>
                  </a:lnTo>
                  <a:lnTo>
                    <a:pt x="7442" y="12574"/>
                  </a:lnTo>
                  <a:cubicBezTo>
                    <a:pt x="8764" y="12467"/>
                    <a:pt x="9978" y="11979"/>
                    <a:pt x="10978" y="11217"/>
                  </a:cubicBezTo>
                  <a:lnTo>
                    <a:pt x="8752" y="8990"/>
                  </a:lnTo>
                  <a:lnTo>
                    <a:pt x="9550" y="8180"/>
                  </a:lnTo>
                  <a:lnTo>
                    <a:pt x="11824" y="10466"/>
                  </a:lnTo>
                  <a:cubicBezTo>
                    <a:pt x="12621" y="9633"/>
                    <a:pt x="13217" y="8585"/>
                    <a:pt x="13514" y="7442"/>
                  </a:cubicBezTo>
                  <a:lnTo>
                    <a:pt x="10859" y="7442"/>
                  </a:lnTo>
                  <a:lnTo>
                    <a:pt x="10859" y="6299"/>
                  </a:lnTo>
                  <a:lnTo>
                    <a:pt x="13705" y="6299"/>
                  </a:lnTo>
                  <a:cubicBezTo>
                    <a:pt x="13717" y="6097"/>
                    <a:pt x="13729" y="5906"/>
                    <a:pt x="13729" y="5728"/>
                  </a:cubicBezTo>
                  <a:lnTo>
                    <a:pt x="137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9"/>
            <p:cNvSpPr/>
            <p:nvPr/>
          </p:nvSpPr>
          <p:spPr>
            <a:xfrm>
              <a:off x="3209925" y="2835600"/>
              <a:ext cx="28575" cy="114325"/>
            </a:xfrm>
            <a:custGeom>
              <a:avLst/>
              <a:gdLst/>
              <a:ahLst/>
              <a:cxnLst/>
              <a:rect l="l" t="t" r="r" b="b"/>
              <a:pathLst>
                <a:path w="1143" h="4573" extrusionOk="0">
                  <a:moveTo>
                    <a:pt x="1143" y="0"/>
                  </a:moveTo>
                  <a:cubicBezTo>
                    <a:pt x="464" y="524"/>
                    <a:pt x="0" y="1358"/>
                    <a:pt x="0" y="2286"/>
                  </a:cubicBezTo>
                  <a:cubicBezTo>
                    <a:pt x="0" y="3215"/>
                    <a:pt x="441" y="4049"/>
                    <a:pt x="1143" y="4572"/>
                  </a:cubicBezTo>
                  <a:lnTo>
                    <a:pt x="1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9"/>
            <p:cNvSpPr/>
            <p:nvPr/>
          </p:nvSpPr>
          <p:spPr>
            <a:xfrm>
              <a:off x="3639125" y="2835900"/>
              <a:ext cx="38125" cy="114025"/>
            </a:xfrm>
            <a:custGeom>
              <a:avLst/>
              <a:gdLst/>
              <a:ahLst/>
              <a:cxnLst/>
              <a:rect l="l" t="t" r="r" b="b"/>
              <a:pathLst>
                <a:path w="1525" h="4561" extrusionOk="0">
                  <a:moveTo>
                    <a:pt x="1" y="0"/>
                  </a:moveTo>
                  <a:lnTo>
                    <a:pt x="1" y="4560"/>
                  </a:lnTo>
                  <a:cubicBezTo>
                    <a:pt x="1525" y="3465"/>
                    <a:pt x="1525" y="1096"/>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59"/>
          <p:cNvGrpSpPr/>
          <p:nvPr/>
        </p:nvGrpSpPr>
        <p:grpSpPr>
          <a:xfrm>
            <a:off x="1102806" y="2152988"/>
            <a:ext cx="486400" cy="458125"/>
            <a:chOff x="553925" y="1978050"/>
            <a:chExt cx="486400" cy="458125"/>
          </a:xfrm>
        </p:grpSpPr>
        <p:sp>
          <p:nvSpPr>
            <p:cNvPr id="1584" name="Google Shape;1584;p59"/>
            <p:cNvSpPr/>
            <p:nvPr/>
          </p:nvSpPr>
          <p:spPr>
            <a:xfrm>
              <a:off x="882825" y="2264400"/>
              <a:ext cx="57475" cy="28600"/>
            </a:xfrm>
            <a:custGeom>
              <a:avLst/>
              <a:gdLst/>
              <a:ahLst/>
              <a:cxnLst/>
              <a:rect l="l" t="t" r="r" b="b"/>
              <a:pathLst>
                <a:path w="2299" h="1144" extrusionOk="0">
                  <a:moveTo>
                    <a:pt x="1" y="0"/>
                  </a:moveTo>
                  <a:lnTo>
                    <a:pt x="1" y="1143"/>
                  </a:lnTo>
                  <a:lnTo>
                    <a:pt x="2299" y="1143"/>
                  </a:lnTo>
                  <a:lnTo>
                    <a:pt x="2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9"/>
            <p:cNvSpPr/>
            <p:nvPr/>
          </p:nvSpPr>
          <p:spPr>
            <a:xfrm>
              <a:off x="715850" y="1978050"/>
              <a:ext cx="162250" cy="100325"/>
            </a:xfrm>
            <a:custGeom>
              <a:avLst/>
              <a:gdLst/>
              <a:ahLst/>
              <a:cxnLst/>
              <a:rect l="l" t="t" r="r" b="b"/>
              <a:pathLst>
                <a:path w="6490" h="4013" extrusionOk="0">
                  <a:moveTo>
                    <a:pt x="1" y="1"/>
                  </a:moveTo>
                  <a:lnTo>
                    <a:pt x="1" y="4013"/>
                  </a:lnTo>
                  <a:lnTo>
                    <a:pt x="2156" y="4013"/>
                  </a:lnTo>
                  <a:lnTo>
                    <a:pt x="1120" y="2501"/>
                  </a:lnTo>
                  <a:lnTo>
                    <a:pt x="2048" y="1846"/>
                  </a:lnTo>
                  <a:lnTo>
                    <a:pt x="3537" y="4013"/>
                  </a:lnTo>
                  <a:lnTo>
                    <a:pt x="6489" y="4013"/>
                  </a:lnTo>
                  <a:lnTo>
                    <a:pt x="6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9"/>
            <p:cNvSpPr/>
            <p:nvPr/>
          </p:nvSpPr>
          <p:spPr>
            <a:xfrm>
              <a:off x="654225" y="2164075"/>
              <a:ext cx="57175" cy="71475"/>
            </a:xfrm>
            <a:custGeom>
              <a:avLst/>
              <a:gdLst/>
              <a:ahLst/>
              <a:cxnLst/>
              <a:rect l="l" t="t" r="r" b="b"/>
              <a:pathLst>
                <a:path w="2287" h="2859" extrusionOk="0">
                  <a:moveTo>
                    <a:pt x="1144" y="1"/>
                  </a:moveTo>
                  <a:cubicBezTo>
                    <a:pt x="513" y="1"/>
                    <a:pt x="1" y="513"/>
                    <a:pt x="1" y="1156"/>
                  </a:cubicBezTo>
                  <a:lnTo>
                    <a:pt x="1" y="2858"/>
                  </a:lnTo>
                  <a:lnTo>
                    <a:pt x="2287" y="2858"/>
                  </a:lnTo>
                  <a:lnTo>
                    <a:pt x="2287" y="1156"/>
                  </a:lnTo>
                  <a:cubicBezTo>
                    <a:pt x="2287" y="525"/>
                    <a:pt x="1763" y="1"/>
                    <a:pt x="1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9"/>
            <p:cNvSpPr/>
            <p:nvPr/>
          </p:nvSpPr>
          <p:spPr>
            <a:xfrm>
              <a:off x="882825" y="2164075"/>
              <a:ext cx="57475" cy="71475"/>
            </a:xfrm>
            <a:custGeom>
              <a:avLst/>
              <a:gdLst/>
              <a:ahLst/>
              <a:cxnLst/>
              <a:rect l="l" t="t" r="r" b="b"/>
              <a:pathLst>
                <a:path w="2299" h="2859" extrusionOk="0">
                  <a:moveTo>
                    <a:pt x="1156" y="1"/>
                  </a:moveTo>
                  <a:cubicBezTo>
                    <a:pt x="525" y="1"/>
                    <a:pt x="1" y="513"/>
                    <a:pt x="1" y="1156"/>
                  </a:cubicBezTo>
                  <a:lnTo>
                    <a:pt x="1" y="2858"/>
                  </a:lnTo>
                  <a:lnTo>
                    <a:pt x="2299" y="2858"/>
                  </a:lnTo>
                  <a:lnTo>
                    <a:pt x="2299" y="1156"/>
                  </a:lnTo>
                  <a:cubicBezTo>
                    <a:pt x="2299" y="525"/>
                    <a:pt x="1775" y="1"/>
                    <a:pt x="1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9"/>
            <p:cNvSpPr/>
            <p:nvPr/>
          </p:nvSpPr>
          <p:spPr>
            <a:xfrm>
              <a:off x="553925" y="2378700"/>
              <a:ext cx="486400" cy="57475"/>
            </a:xfrm>
            <a:custGeom>
              <a:avLst/>
              <a:gdLst/>
              <a:ahLst/>
              <a:cxnLst/>
              <a:rect l="l" t="t" r="r" b="b"/>
              <a:pathLst>
                <a:path w="19456" h="2299" extrusionOk="0">
                  <a:moveTo>
                    <a:pt x="1" y="0"/>
                  </a:moveTo>
                  <a:lnTo>
                    <a:pt x="1" y="2298"/>
                  </a:lnTo>
                  <a:lnTo>
                    <a:pt x="19455" y="2298"/>
                  </a:lnTo>
                  <a:lnTo>
                    <a:pt x="19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9"/>
            <p:cNvSpPr/>
            <p:nvPr/>
          </p:nvSpPr>
          <p:spPr>
            <a:xfrm>
              <a:off x="654225" y="2264400"/>
              <a:ext cx="57175" cy="28600"/>
            </a:xfrm>
            <a:custGeom>
              <a:avLst/>
              <a:gdLst/>
              <a:ahLst/>
              <a:cxnLst/>
              <a:rect l="l" t="t" r="r" b="b"/>
              <a:pathLst>
                <a:path w="2287" h="1144" extrusionOk="0">
                  <a:moveTo>
                    <a:pt x="1" y="0"/>
                  </a:moveTo>
                  <a:lnTo>
                    <a:pt x="1" y="1143"/>
                  </a:lnTo>
                  <a:lnTo>
                    <a:pt x="2287" y="1143"/>
                  </a:lnTo>
                  <a:lnTo>
                    <a:pt x="22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9"/>
            <p:cNvSpPr/>
            <p:nvPr/>
          </p:nvSpPr>
          <p:spPr>
            <a:xfrm>
              <a:off x="553925" y="1978050"/>
              <a:ext cx="486400" cy="372100"/>
            </a:xfrm>
            <a:custGeom>
              <a:avLst/>
              <a:gdLst/>
              <a:ahLst/>
              <a:cxnLst/>
              <a:rect l="l" t="t" r="r" b="b"/>
              <a:pathLst>
                <a:path w="19456" h="14884" extrusionOk="0">
                  <a:moveTo>
                    <a:pt x="3430" y="2489"/>
                  </a:moveTo>
                  <a:lnTo>
                    <a:pt x="3430" y="3632"/>
                  </a:lnTo>
                  <a:lnTo>
                    <a:pt x="2287" y="3632"/>
                  </a:lnTo>
                  <a:lnTo>
                    <a:pt x="2287" y="2489"/>
                  </a:lnTo>
                  <a:close/>
                  <a:moveTo>
                    <a:pt x="17169" y="2489"/>
                  </a:moveTo>
                  <a:lnTo>
                    <a:pt x="17169" y="3632"/>
                  </a:lnTo>
                  <a:lnTo>
                    <a:pt x="16014" y="3632"/>
                  </a:lnTo>
                  <a:lnTo>
                    <a:pt x="16014" y="2489"/>
                  </a:lnTo>
                  <a:close/>
                  <a:moveTo>
                    <a:pt x="5138" y="6317"/>
                  </a:moveTo>
                  <a:cubicBezTo>
                    <a:pt x="6254" y="6317"/>
                    <a:pt x="7371" y="7073"/>
                    <a:pt x="7430" y="8585"/>
                  </a:cubicBezTo>
                  <a:lnTo>
                    <a:pt x="7430" y="13740"/>
                  </a:lnTo>
                  <a:lnTo>
                    <a:pt x="2846" y="13740"/>
                  </a:lnTo>
                  <a:lnTo>
                    <a:pt x="2846" y="8585"/>
                  </a:lnTo>
                  <a:cubicBezTo>
                    <a:pt x="2906" y="7073"/>
                    <a:pt x="4022" y="6317"/>
                    <a:pt x="5138" y="6317"/>
                  </a:cubicBezTo>
                  <a:close/>
                  <a:moveTo>
                    <a:pt x="14306" y="6317"/>
                  </a:moveTo>
                  <a:cubicBezTo>
                    <a:pt x="15422" y="6317"/>
                    <a:pt x="16538" y="7073"/>
                    <a:pt x="16598" y="8585"/>
                  </a:cubicBezTo>
                  <a:lnTo>
                    <a:pt x="16598" y="13740"/>
                  </a:lnTo>
                  <a:lnTo>
                    <a:pt x="12014" y="13740"/>
                  </a:lnTo>
                  <a:lnTo>
                    <a:pt x="12014" y="8585"/>
                  </a:lnTo>
                  <a:cubicBezTo>
                    <a:pt x="12073" y="7073"/>
                    <a:pt x="13190" y="6317"/>
                    <a:pt x="14306" y="6317"/>
                  </a:cubicBezTo>
                  <a:close/>
                  <a:moveTo>
                    <a:pt x="1" y="1"/>
                  </a:moveTo>
                  <a:lnTo>
                    <a:pt x="1" y="14883"/>
                  </a:lnTo>
                  <a:lnTo>
                    <a:pt x="9156" y="14883"/>
                  </a:lnTo>
                  <a:lnTo>
                    <a:pt x="9156" y="8025"/>
                  </a:lnTo>
                  <a:lnTo>
                    <a:pt x="10299" y="8025"/>
                  </a:lnTo>
                  <a:lnTo>
                    <a:pt x="10299" y="14883"/>
                  </a:lnTo>
                  <a:lnTo>
                    <a:pt x="19455" y="14883"/>
                  </a:lnTo>
                  <a:lnTo>
                    <a:pt x="19455" y="1"/>
                  </a:lnTo>
                  <a:lnTo>
                    <a:pt x="14109" y="1"/>
                  </a:lnTo>
                  <a:lnTo>
                    <a:pt x="14109" y="5156"/>
                  </a:lnTo>
                  <a:lnTo>
                    <a:pt x="5346" y="5156"/>
                  </a:lnTo>
                  <a:lnTo>
                    <a:pt x="53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 name="Google Shape;1591;p59"/>
          <p:cNvGrpSpPr/>
          <p:nvPr/>
        </p:nvGrpSpPr>
        <p:grpSpPr>
          <a:xfrm>
            <a:off x="2589631" y="2853988"/>
            <a:ext cx="400950" cy="486700"/>
            <a:chOff x="1916900" y="2678425"/>
            <a:chExt cx="400950" cy="486700"/>
          </a:xfrm>
        </p:grpSpPr>
        <p:sp>
          <p:nvSpPr>
            <p:cNvPr id="1592" name="Google Shape;1592;p59"/>
            <p:cNvSpPr/>
            <p:nvPr/>
          </p:nvSpPr>
          <p:spPr>
            <a:xfrm>
              <a:off x="2046375" y="2834700"/>
              <a:ext cx="143200" cy="142675"/>
            </a:xfrm>
            <a:custGeom>
              <a:avLst/>
              <a:gdLst/>
              <a:ahLst/>
              <a:cxnLst/>
              <a:rect l="l" t="t" r="r" b="b"/>
              <a:pathLst>
                <a:path w="5728" h="5707" extrusionOk="0">
                  <a:moveTo>
                    <a:pt x="3441" y="1144"/>
                  </a:moveTo>
                  <a:lnTo>
                    <a:pt x="3441" y="2287"/>
                  </a:lnTo>
                  <a:lnTo>
                    <a:pt x="4584" y="2287"/>
                  </a:lnTo>
                  <a:lnTo>
                    <a:pt x="4584" y="3442"/>
                  </a:lnTo>
                  <a:lnTo>
                    <a:pt x="3441" y="3442"/>
                  </a:lnTo>
                  <a:lnTo>
                    <a:pt x="3441" y="4585"/>
                  </a:lnTo>
                  <a:lnTo>
                    <a:pt x="2298" y="4585"/>
                  </a:lnTo>
                  <a:lnTo>
                    <a:pt x="2298" y="3442"/>
                  </a:lnTo>
                  <a:lnTo>
                    <a:pt x="1143" y="3442"/>
                  </a:lnTo>
                  <a:lnTo>
                    <a:pt x="1143" y="2287"/>
                  </a:lnTo>
                  <a:lnTo>
                    <a:pt x="2298" y="2287"/>
                  </a:lnTo>
                  <a:lnTo>
                    <a:pt x="2298" y="1144"/>
                  </a:lnTo>
                  <a:close/>
                  <a:moveTo>
                    <a:pt x="2858" y="1"/>
                  </a:moveTo>
                  <a:cubicBezTo>
                    <a:pt x="1286" y="1"/>
                    <a:pt x="0" y="1275"/>
                    <a:pt x="0" y="2858"/>
                  </a:cubicBezTo>
                  <a:cubicBezTo>
                    <a:pt x="78" y="4757"/>
                    <a:pt x="1474" y="5707"/>
                    <a:pt x="2868" y="5707"/>
                  </a:cubicBezTo>
                  <a:cubicBezTo>
                    <a:pt x="4263" y="5707"/>
                    <a:pt x="5656" y="4757"/>
                    <a:pt x="5727" y="2858"/>
                  </a:cubicBezTo>
                  <a:cubicBezTo>
                    <a:pt x="5727" y="1298"/>
                    <a:pt x="4430" y="1"/>
                    <a:pt x="2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9"/>
            <p:cNvSpPr/>
            <p:nvPr/>
          </p:nvSpPr>
          <p:spPr>
            <a:xfrm>
              <a:off x="1916900" y="2678425"/>
              <a:ext cx="400950" cy="486700"/>
            </a:xfrm>
            <a:custGeom>
              <a:avLst/>
              <a:gdLst/>
              <a:ahLst/>
              <a:cxnLst/>
              <a:rect l="l" t="t" r="r" b="b"/>
              <a:pathLst>
                <a:path w="16038" h="19468" extrusionOk="0">
                  <a:moveTo>
                    <a:pt x="8049" y="5138"/>
                  </a:moveTo>
                  <a:cubicBezTo>
                    <a:pt x="10004" y="5138"/>
                    <a:pt x="11960" y="6466"/>
                    <a:pt x="12061" y="9121"/>
                  </a:cubicBezTo>
                  <a:cubicBezTo>
                    <a:pt x="12061" y="11336"/>
                    <a:pt x="10252" y="13122"/>
                    <a:pt x="8037" y="13122"/>
                  </a:cubicBezTo>
                  <a:cubicBezTo>
                    <a:pt x="5822" y="13122"/>
                    <a:pt x="4036" y="11324"/>
                    <a:pt x="4036" y="9121"/>
                  </a:cubicBezTo>
                  <a:cubicBezTo>
                    <a:pt x="4138" y="6466"/>
                    <a:pt x="6093" y="5138"/>
                    <a:pt x="8049" y="5138"/>
                  </a:cubicBezTo>
                  <a:close/>
                  <a:moveTo>
                    <a:pt x="8037" y="1"/>
                  </a:moveTo>
                  <a:cubicBezTo>
                    <a:pt x="7799" y="120"/>
                    <a:pt x="5144" y="2251"/>
                    <a:pt x="584" y="2251"/>
                  </a:cubicBezTo>
                  <a:lnTo>
                    <a:pt x="0" y="2251"/>
                  </a:lnTo>
                  <a:lnTo>
                    <a:pt x="0" y="8585"/>
                  </a:lnTo>
                  <a:cubicBezTo>
                    <a:pt x="0" y="12336"/>
                    <a:pt x="1965" y="15836"/>
                    <a:pt x="5179" y="17777"/>
                  </a:cubicBezTo>
                  <a:lnTo>
                    <a:pt x="8025" y="19468"/>
                  </a:lnTo>
                  <a:cubicBezTo>
                    <a:pt x="8287" y="19301"/>
                    <a:pt x="8144" y="19408"/>
                    <a:pt x="10859" y="17777"/>
                  </a:cubicBezTo>
                  <a:cubicBezTo>
                    <a:pt x="14073" y="15836"/>
                    <a:pt x="16038" y="12348"/>
                    <a:pt x="16038" y="8585"/>
                  </a:cubicBezTo>
                  <a:lnTo>
                    <a:pt x="16038" y="2251"/>
                  </a:lnTo>
                  <a:lnTo>
                    <a:pt x="15490" y="2251"/>
                  </a:lnTo>
                  <a:cubicBezTo>
                    <a:pt x="10906" y="2251"/>
                    <a:pt x="8287" y="108"/>
                    <a:pt x="8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59"/>
          <p:cNvGrpSpPr/>
          <p:nvPr/>
        </p:nvGrpSpPr>
        <p:grpSpPr>
          <a:xfrm>
            <a:off x="3280644" y="2854138"/>
            <a:ext cx="372075" cy="486400"/>
            <a:chOff x="2590500" y="2678425"/>
            <a:chExt cx="372075" cy="486400"/>
          </a:xfrm>
        </p:grpSpPr>
        <p:sp>
          <p:nvSpPr>
            <p:cNvPr id="1595" name="Google Shape;1595;p59"/>
            <p:cNvSpPr/>
            <p:nvPr/>
          </p:nvSpPr>
          <p:spPr>
            <a:xfrm>
              <a:off x="2847675" y="3050425"/>
              <a:ext cx="28875" cy="28375"/>
            </a:xfrm>
            <a:custGeom>
              <a:avLst/>
              <a:gdLst/>
              <a:ahLst/>
              <a:cxnLst/>
              <a:rect l="l" t="t" r="r" b="b"/>
              <a:pathLst>
                <a:path w="1155" h="1135" extrusionOk="0">
                  <a:moveTo>
                    <a:pt x="578" y="1"/>
                  </a:moveTo>
                  <a:cubicBezTo>
                    <a:pt x="298" y="1"/>
                    <a:pt x="18" y="188"/>
                    <a:pt x="0" y="563"/>
                  </a:cubicBezTo>
                  <a:cubicBezTo>
                    <a:pt x="12" y="885"/>
                    <a:pt x="274" y="1135"/>
                    <a:pt x="584" y="1135"/>
                  </a:cubicBezTo>
                  <a:cubicBezTo>
                    <a:pt x="905" y="1135"/>
                    <a:pt x="1155" y="873"/>
                    <a:pt x="1155" y="563"/>
                  </a:cubicBezTo>
                  <a:cubicBezTo>
                    <a:pt x="1137" y="188"/>
                    <a:pt x="857" y="1"/>
                    <a:pt x="5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9"/>
            <p:cNvSpPr/>
            <p:nvPr/>
          </p:nvSpPr>
          <p:spPr>
            <a:xfrm>
              <a:off x="2676800" y="3050200"/>
              <a:ext cx="28600" cy="28300"/>
            </a:xfrm>
            <a:custGeom>
              <a:avLst/>
              <a:gdLst/>
              <a:ahLst/>
              <a:cxnLst/>
              <a:rect l="l" t="t" r="r" b="b"/>
              <a:pathLst>
                <a:path w="1144" h="1132" extrusionOk="0">
                  <a:moveTo>
                    <a:pt x="561" y="1"/>
                  </a:moveTo>
                  <a:cubicBezTo>
                    <a:pt x="251" y="1"/>
                    <a:pt x="1" y="251"/>
                    <a:pt x="1" y="560"/>
                  </a:cubicBezTo>
                  <a:cubicBezTo>
                    <a:pt x="13" y="941"/>
                    <a:pt x="290" y="1132"/>
                    <a:pt x="568" y="1132"/>
                  </a:cubicBezTo>
                  <a:cubicBezTo>
                    <a:pt x="846" y="1132"/>
                    <a:pt x="1126" y="941"/>
                    <a:pt x="1144" y="560"/>
                  </a:cubicBezTo>
                  <a:cubicBezTo>
                    <a:pt x="1132" y="263"/>
                    <a:pt x="870"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9"/>
            <p:cNvSpPr/>
            <p:nvPr/>
          </p:nvSpPr>
          <p:spPr>
            <a:xfrm>
              <a:off x="2590500" y="2678425"/>
              <a:ext cx="372075" cy="486400"/>
            </a:xfrm>
            <a:custGeom>
              <a:avLst/>
              <a:gdLst/>
              <a:ahLst/>
              <a:cxnLst/>
              <a:rect l="l" t="t" r="r" b="b"/>
              <a:pathLst>
                <a:path w="14883" h="19456" extrusionOk="0">
                  <a:moveTo>
                    <a:pt x="12597" y="2275"/>
                  </a:moveTo>
                  <a:cubicBezTo>
                    <a:pt x="12597" y="3537"/>
                    <a:pt x="11573" y="4573"/>
                    <a:pt x="10311" y="4573"/>
                  </a:cubicBezTo>
                  <a:lnTo>
                    <a:pt x="8013" y="4573"/>
                  </a:lnTo>
                  <a:lnTo>
                    <a:pt x="8013" y="6859"/>
                  </a:lnTo>
                  <a:lnTo>
                    <a:pt x="10299" y="6859"/>
                  </a:lnTo>
                  <a:cubicBezTo>
                    <a:pt x="10918" y="6859"/>
                    <a:pt x="11442" y="6335"/>
                    <a:pt x="11442" y="5716"/>
                  </a:cubicBezTo>
                  <a:lnTo>
                    <a:pt x="12585" y="5716"/>
                  </a:lnTo>
                  <a:cubicBezTo>
                    <a:pt x="12585" y="6978"/>
                    <a:pt x="11561" y="8002"/>
                    <a:pt x="10299" y="8002"/>
                  </a:cubicBezTo>
                  <a:lnTo>
                    <a:pt x="8001" y="8002"/>
                  </a:lnTo>
                  <a:lnTo>
                    <a:pt x="8001" y="10300"/>
                  </a:lnTo>
                  <a:lnTo>
                    <a:pt x="10299" y="10300"/>
                  </a:lnTo>
                  <a:cubicBezTo>
                    <a:pt x="10918" y="10300"/>
                    <a:pt x="11442" y="9788"/>
                    <a:pt x="11442" y="9145"/>
                  </a:cubicBezTo>
                  <a:lnTo>
                    <a:pt x="12585" y="9145"/>
                  </a:lnTo>
                  <a:cubicBezTo>
                    <a:pt x="12585" y="10419"/>
                    <a:pt x="11561" y="11443"/>
                    <a:pt x="10299" y="11443"/>
                  </a:cubicBezTo>
                  <a:lnTo>
                    <a:pt x="8001" y="11443"/>
                  </a:lnTo>
                  <a:lnTo>
                    <a:pt x="8001" y="13729"/>
                  </a:lnTo>
                  <a:lnTo>
                    <a:pt x="10859" y="13729"/>
                  </a:lnTo>
                  <a:cubicBezTo>
                    <a:pt x="13133" y="13824"/>
                    <a:pt x="13133" y="17086"/>
                    <a:pt x="10859" y="17170"/>
                  </a:cubicBezTo>
                  <a:cubicBezTo>
                    <a:pt x="10853" y="17170"/>
                    <a:pt x="10847" y="17170"/>
                    <a:pt x="10842" y="17170"/>
                  </a:cubicBezTo>
                  <a:cubicBezTo>
                    <a:pt x="9695" y="17170"/>
                    <a:pt x="8837" y="15962"/>
                    <a:pt x="9239" y="14884"/>
                  </a:cubicBezTo>
                  <a:lnTo>
                    <a:pt x="5620" y="14884"/>
                  </a:lnTo>
                  <a:cubicBezTo>
                    <a:pt x="6023" y="15962"/>
                    <a:pt x="5164" y="17170"/>
                    <a:pt x="4017" y="17170"/>
                  </a:cubicBezTo>
                  <a:cubicBezTo>
                    <a:pt x="4012" y="17170"/>
                    <a:pt x="4006" y="17170"/>
                    <a:pt x="4001" y="17170"/>
                  </a:cubicBezTo>
                  <a:cubicBezTo>
                    <a:pt x="1727" y="17086"/>
                    <a:pt x="1727" y="13824"/>
                    <a:pt x="4001" y="13729"/>
                  </a:cubicBezTo>
                  <a:lnTo>
                    <a:pt x="6858" y="13729"/>
                  </a:lnTo>
                  <a:lnTo>
                    <a:pt x="6858" y="11443"/>
                  </a:lnTo>
                  <a:lnTo>
                    <a:pt x="4584" y="11443"/>
                  </a:lnTo>
                  <a:cubicBezTo>
                    <a:pt x="3310" y="11443"/>
                    <a:pt x="2286" y="10419"/>
                    <a:pt x="2286" y="9145"/>
                  </a:cubicBezTo>
                  <a:lnTo>
                    <a:pt x="3429" y="9145"/>
                  </a:lnTo>
                  <a:cubicBezTo>
                    <a:pt x="3429" y="9776"/>
                    <a:pt x="3941" y="10300"/>
                    <a:pt x="4584" y="10300"/>
                  </a:cubicBezTo>
                  <a:lnTo>
                    <a:pt x="6870" y="10300"/>
                  </a:lnTo>
                  <a:lnTo>
                    <a:pt x="6870" y="8002"/>
                  </a:lnTo>
                  <a:lnTo>
                    <a:pt x="4584" y="8002"/>
                  </a:lnTo>
                  <a:cubicBezTo>
                    <a:pt x="3310" y="8002"/>
                    <a:pt x="2286" y="6978"/>
                    <a:pt x="2286" y="5716"/>
                  </a:cubicBezTo>
                  <a:lnTo>
                    <a:pt x="3429" y="5716"/>
                  </a:lnTo>
                  <a:cubicBezTo>
                    <a:pt x="3429" y="6335"/>
                    <a:pt x="3941" y="6859"/>
                    <a:pt x="4584" y="6859"/>
                  </a:cubicBezTo>
                  <a:lnTo>
                    <a:pt x="6870" y="6859"/>
                  </a:lnTo>
                  <a:lnTo>
                    <a:pt x="6870" y="4573"/>
                  </a:lnTo>
                  <a:lnTo>
                    <a:pt x="4584" y="4573"/>
                  </a:lnTo>
                  <a:cubicBezTo>
                    <a:pt x="3310" y="4573"/>
                    <a:pt x="2286" y="3537"/>
                    <a:pt x="2286" y="2275"/>
                  </a:cubicBezTo>
                  <a:lnTo>
                    <a:pt x="3429" y="2275"/>
                  </a:lnTo>
                  <a:cubicBezTo>
                    <a:pt x="3429" y="2906"/>
                    <a:pt x="3941" y="3418"/>
                    <a:pt x="4584" y="3418"/>
                  </a:cubicBezTo>
                  <a:lnTo>
                    <a:pt x="6870" y="3418"/>
                  </a:lnTo>
                  <a:lnTo>
                    <a:pt x="6870" y="2275"/>
                  </a:lnTo>
                  <a:lnTo>
                    <a:pt x="8013" y="2275"/>
                  </a:lnTo>
                  <a:lnTo>
                    <a:pt x="8013" y="3418"/>
                  </a:lnTo>
                  <a:lnTo>
                    <a:pt x="10311" y="3418"/>
                  </a:lnTo>
                  <a:cubicBezTo>
                    <a:pt x="10930" y="3418"/>
                    <a:pt x="11454" y="2918"/>
                    <a:pt x="11454" y="2275"/>
                  </a:cubicBezTo>
                  <a:close/>
                  <a:moveTo>
                    <a:pt x="0" y="1"/>
                  </a:moveTo>
                  <a:lnTo>
                    <a:pt x="0" y="19456"/>
                  </a:lnTo>
                  <a:lnTo>
                    <a:pt x="14883" y="19456"/>
                  </a:lnTo>
                  <a:lnTo>
                    <a:pt x="148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 name="Google Shape;1598;p59"/>
          <p:cNvGrpSpPr/>
          <p:nvPr/>
        </p:nvGrpSpPr>
        <p:grpSpPr>
          <a:xfrm>
            <a:off x="7563119" y="2167588"/>
            <a:ext cx="486700" cy="428925"/>
            <a:chOff x="6767500" y="1948000"/>
            <a:chExt cx="486700" cy="428925"/>
          </a:xfrm>
        </p:grpSpPr>
        <p:sp>
          <p:nvSpPr>
            <p:cNvPr id="1599" name="Google Shape;1599;p59"/>
            <p:cNvSpPr/>
            <p:nvPr/>
          </p:nvSpPr>
          <p:spPr>
            <a:xfrm>
              <a:off x="6768100" y="2262325"/>
              <a:ext cx="486100" cy="114600"/>
            </a:xfrm>
            <a:custGeom>
              <a:avLst/>
              <a:gdLst/>
              <a:ahLst/>
              <a:cxnLst/>
              <a:rect l="l" t="t" r="r" b="b"/>
              <a:pathLst>
                <a:path w="19444" h="4584" extrusionOk="0">
                  <a:moveTo>
                    <a:pt x="0" y="0"/>
                  </a:moveTo>
                  <a:lnTo>
                    <a:pt x="0" y="2298"/>
                  </a:lnTo>
                  <a:lnTo>
                    <a:pt x="7382" y="2298"/>
                  </a:lnTo>
                  <a:lnTo>
                    <a:pt x="6811" y="3441"/>
                  </a:lnTo>
                  <a:lnTo>
                    <a:pt x="5132" y="3441"/>
                  </a:lnTo>
                  <a:lnTo>
                    <a:pt x="5132" y="4584"/>
                  </a:lnTo>
                  <a:lnTo>
                    <a:pt x="14288" y="4584"/>
                  </a:lnTo>
                  <a:lnTo>
                    <a:pt x="14288" y="3441"/>
                  </a:lnTo>
                  <a:lnTo>
                    <a:pt x="12573" y="3441"/>
                  </a:lnTo>
                  <a:lnTo>
                    <a:pt x="12002" y="2298"/>
                  </a:lnTo>
                  <a:lnTo>
                    <a:pt x="19443" y="2298"/>
                  </a:lnTo>
                  <a:lnTo>
                    <a:pt x="194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9"/>
            <p:cNvSpPr/>
            <p:nvPr/>
          </p:nvSpPr>
          <p:spPr>
            <a:xfrm>
              <a:off x="6767500" y="1948000"/>
              <a:ext cx="486400" cy="286050"/>
            </a:xfrm>
            <a:custGeom>
              <a:avLst/>
              <a:gdLst/>
              <a:ahLst/>
              <a:cxnLst/>
              <a:rect l="l" t="t" r="r" b="b"/>
              <a:pathLst>
                <a:path w="19456" h="11442" extrusionOk="0">
                  <a:moveTo>
                    <a:pt x="5716" y="1715"/>
                  </a:moveTo>
                  <a:lnTo>
                    <a:pt x="5716" y="2858"/>
                  </a:lnTo>
                  <a:lnTo>
                    <a:pt x="2287" y="2858"/>
                  </a:lnTo>
                  <a:lnTo>
                    <a:pt x="2287" y="1715"/>
                  </a:lnTo>
                  <a:close/>
                  <a:moveTo>
                    <a:pt x="17169" y="1715"/>
                  </a:moveTo>
                  <a:lnTo>
                    <a:pt x="17169" y="2858"/>
                  </a:lnTo>
                  <a:lnTo>
                    <a:pt x="13728" y="2858"/>
                  </a:lnTo>
                  <a:lnTo>
                    <a:pt x="13728" y="1715"/>
                  </a:lnTo>
                  <a:close/>
                  <a:moveTo>
                    <a:pt x="5716" y="4001"/>
                  </a:moveTo>
                  <a:lnTo>
                    <a:pt x="5716" y="5155"/>
                  </a:lnTo>
                  <a:lnTo>
                    <a:pt x="2287" y="5155"/>
                  </a:lnTo>
                  <a:lnTo>
                    <a:pt x="2287" y="4001"/>
                  </a:lnTo>
                  <a:close/>
                  <a:moveTo>
                    <a:pt x="17169" y="4001"/>
                  </a:moveTo>
                  <a:lnTo>
                    <a:pt x="17169" y="5155"/>
                  </a:lnTo>
                  <a:lnTo>
                    <a:pt x="13728" y="5155"/>
                  </a:lnTo>
                  <a:lnTo>
                    <a:pt x="13728" y="4001"/>
                  </a:lnTo>
                  <a:close/>
                  <a:moveTo>
                    <a:pt x="5716" y="6298"/>
                  </a:moveTo>
                  <a:lnTo>
                    <a:pt x="5716" y="7441"/>
                  </a:lnTo>
                  <a:lnTo>
                    <a:pt x="2287" y="7441"/>
                  </a:lnTo>
                  <a:lnTo>
                    <a:pt x="2287" y="6298"/>
                  </a:lnTo>
                  <a:close/>
                  <a:moveTo>
                    <a:pt x="17169" y="6298"/>
                  </a:moveTo>
                  <a:lnTo>
                    <a:pt x="17169" y="7441"/>
                  </a:lnTo>
                  <a:lnTo>
                    <a:pt x="13728" y="7441"/>
                  </a:lnTo>
                  <a:lnTo>
                    <a:pt x="13728" y="6298"/>
                  </a:lnTo>
                  <a:close/>
                  <a:moveTo>
                    <a:pt x="5716" y="8573"/>
                  </a:moveTo>
                  <a:lnTo>
                    <a:pt x="5716" y="9716"/>
                  </a:lnTo>
                  <a:lnTo>
                    <a:pt x="2287" y="9716"/>
                  </a:lnTo>
                  <a:lnTo>
                    <a:pt x="2287" y="8573"/>
                  </a:lnTo>
                  <a:close/>
                  <a:moveTo>
                    <a:pt x="12014" y="1726"/>
                  </a:moveTo>
                  <a:lnTo>
                    <a:pt x="12014" y="4001"/>
                  </a:lnTo>
                  <a:cubicBezTo>
                    <a:pt x="12014" y="4691"/>
                    <a:pt x="11716" y="5298"/>
                    <a:pt x="11240" y="5715"/>
                  </a:cubicBezTo>
                  <a:cubicBezTo>
                    <a:pt x="11716" y="6132"/>
                    <a:pt x="12014" y="6739"/>
                    <a:pt x="12014" y="7430"/>
                  </a:cubicBezTo>
                  <a:lnTo>
                    <a:pt x="12014" y="9716"/>
                  </a:lnTo>
                  <a:lnTo>
                    <a:pt x="10871" y="9716"/>
                  </a:lnTo>
                  <a:lnTo>
                    <a:pt x="10871" y="8573"/>
                  </a:lnTo>
                  <a:lnTo>
                    <a:pt x="8573" y="8573"/>
                  </a:lnTo>
                  <a:lnTo>
                    <a:pt x="8573" y="9716"/>
                  </a:lnTo>
                  <a:lnTo>
                    <a:pt x="7430" y="9716"/>
                  </a:lnTo>
                  <a:lnTo>
                    <a:pt x="7430" y="7441"/>
                  </a:lnTo>
                  <a:cubicBezTo>
                    <a:pt x="7430" y="6763"/>
                    <a:pt x="7728" y="6144"/>
                    <a:pt x="8204" y="5727"/>
                  </a:cubicBezTo>
                  <a:cubicBezTo>
                    <a:pt x="7728" y="5310"/>
                    <a:pt x="7430" y="4703"/>
                    <a:pt x="7430" y="4024"/>
                  </a:cubicBezTo>
                  <a:lnTo>
                    <a:pt x="7430" y="1726"/>
                  </a:lnTo>
                  <a:lnTo>
                    <a:pt x="8573" y="1726"/>
                  </a:lnTo>
                  <a:lnTo>
                    <a:pt x="8573" y="2869"/>
                  </a:lnTo>
                  <a:lnTo>
                    <a:pt x="10871" y="2869"/>
                  </a:lnTo>
                  <a:lnTo>
                    <a:pt x="10871" y="1726"/>
                  </a:lnTo>
                  <a:close/>
                  <a:moveTo>
                    <a:pt x="17169" y="8573"/>
                  </a:moveTo>
                  <a:lnTo>
                    <a:pt x="17169" y="9716"/>
                  </a:lnTo>
                  <a:lnTo>
                    <a:pt x="13728" y="9716"/>
                  </a:lnTo>
                  <a:lnTo>
                    <a:pt x="13728" y="8573"/>
                  </a:lnTo>
                  <a:close/>
                  <a:moveTo>
                    <a:pt x="1" y="0"/>
                  </a:moveTo>
                  <a:lnTo>
                    <a:pt x="1" y="11442"/>
                  </a:lnTo>
                  <a:lnTo>
                    <a:pt x="19455" y="11442"/>
                  </a:lnTo>
                  <a:lnTo>
                    <a:pt x="19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9"/>
            <p:cNvSpPr/>
            <p:nvPr/>
          </p:nvSpPr>
          <p:spPr>
            <a:xfrm>
              <a:off x="6981825" y="2105450"/>
              <a:ext cx="57450" cy="28600"/>
            </a:xfrm>
            <a:custGeom>
              <a:avLst/>
              <a:gdLst/>
              <a:ahLst/>
              <a:cxnLst/>
              <a:rect l="l" t="t" r="r" b="b"/>
              <a:pathLst>
                <a:path w="2298" h="1144" extrusionOk="0">
                  <a:moveTo>
                    <a:pt x="1155" y="0"/>
                  </a:moveTo>
                  <a:cubicBezTo>
                    <a:pt x="524" y="0"/>
                    <a:pt x="0" y="500"/>
                    <a:pt x="0" y="1143"/>
                  </a:cubicBezTo>
                  <a:lnTo>
                    <a:pt x="2298" y="1143"/>
                  </a:lnTo>
                  <a:cubicBezTo>
                    <a:pt x="2298" y="500"/>
                    <a:pt x="1786" y="0"/>
                    <a:pt x="1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9"/>
            <p:cNvSpPr/>
            <p:nvPr/>
          </p:nvSpPr>
          <p:spPr>
            <a:xfrm>
              <a:off x="6981825" y="2048000"/>
              <a:ext cx="57450" cy="28900"/>
            </a:xfrm>
            <a:custGeom>
              <a:avLst/>
              <a:gdLst/>
              <a:ahLst/>
              <a:cxnLst/>
              <a:rect l="l" t="t" r="r" b="b"/>
              <a:pathLst>
                <a:path w="2298" h="1156" extrusionOk="0">
                  <a:moveTo>
                    <a:pt x="0" y="1"/>
                  </a:moveTo>
                  <a:cubicBezTo>
                    <a:pt x="0" y="632"/>
                    <a:pt x="524" y="1155"/>
                    <a:pt x="1155" y="1155"/>
                  </a:cubicBezTo>
                  <a:cubicBezTo>
                    <a:pt x="1774" y="1155"/>
                    <a:pt x="2298" y="643"/>
                    <a:pt x="2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59"/>
          <p:cNvGrpSpPr/>
          <p:nvPr/>
        </p:nvGrpSpPr>
        <p:grpSpPr>
          <a:xfrm>
            <a:off x="5403869" y="2138750"/>
            <a:ext cx="487275" cy="486600"/>
            <a:chOff x="4657125" y="1919200"/>
            <a:chExt cx="487275" cy="486600"/>
          </a:xfrm>
        </p:grpSpPr>
        <p:sp>
          <p:nvSpPr>
            <p:cNvPr id="1604" name="Google Shape;1604;p59"/>
            <p:cNvSpPr/>
            <p:nvPr/>
          </p:nvSpPr>
          <p:spPr>
            <a:xfrm>
              <a:off x="4701475" y="2105450"/>
              <a:ext cx="400375" cy="57175"/>
            </a:xfrm>
            <a:custGeom>
              <a:avLst/>
              <a:gdLst/>
              <a:ahLst/>
              <a:cxnLst/>
              <a:rect l="l" t="t" r="r" b="b"/>
              <a:pathLst>
                <a:path w="16015" h="2287" extrusionOk="0">
                  <a:moveTo>
                    <a:pt x="0" y="0"/>
                  </a:moveTo>
                  <a:lnTo>
                    <a:pt x="0" y="1143"/>
                  </a:lnTo>
                  <a:cubicBezTo>
                    <a:pt x="18" y="1894"/>
                    <a:pt x="569" y="2269"/>
                    <a:pt x="1122" y="2269"/>
                  </a:cubicBezTo>
                  <a:cubicBezTo>
                    <a:pt x="1676" y="2269"/>
                    <a:pt x="2233" y="1894"/>
                    <a:pt x="2262" y="1143"/>
                  </a:cubicBezTo>
                  <a:cubicBezTo>
                    <a:pt x="2292" y="1905"/>
                    <a:pt x="2852" y="2286"/>
                    <a:pt x="3411" y="2286"/>
                  </a:cubicBezTo>
                  <a:cubicBezTo>
                    <a:pt x="3971" y="2286"/>
                    <a:pt x="4531" y="1905"/>
                    <a:pt x="4560" y="1143"/>
                  </a:cubicBezTo>
                  <a:cubicBezTo>
                    <a:pt x="4590" y="1905"/>
                    <a:pt x="5147" y="2286"/>
                    <a:pt x="5703" y="2286"/>
                  </a:cubicBezTo>
                  <a:cubicBezTo>
                    <a:pt x="6260" y="2286"/>
                    <a:pt x="6817" y="1905"/>
                    <a:pt x="6846" y="1143"/>
                  </a:cubicBezTo>
                  <a:cubicBezTo>
                    <a:pt x="6876" y="1905"/>
                    <a:pt x="7436" y="2286"/>
                    <a:pt x="7995" y="2286"/>
                  </a:cubicBezTo>
                  <a:cubicBezTo>
                    <a:pt x="8555" y="2286"/>
                    <a:pt x="9114" y="1905"/>
                    <a:pt x="9144" y="1143"/>
                  </a:cubicBezTo>
                  <a:cubicBezTo>
                    <a:pt x="9174" y="1905"/>
                    <a:pt x="9731" y="2286"/>
                    <a:pt x="10287" y="2286"/>
                  </a:cubicBezTo>
                  <a:cubicBezTo>
                    <a:pt x="10844" y="2286"/>
                    <a:pt x="11400" y="1905"/>
                    <a:pt x="11430" y="1143"/>
                  </a:cubicBezTo>
                  <a:cubicBezTo>
                    <a:pt x="11460" y="1905"/>
                    <a:pt x="12020" y="2286"/>
                    <a:pt x="12579" y="2286"/>
                  </a:cubicBezTo>
                  <a:cubicBezTo>
                    <a:pt x="13139" y="2286"/>
                    <a:pt x="13698" y="1905"/>
                    <a:pt x="13728" y="1143"/>
                  </a:cubicBezTo>
                  <a:cubicBezTo>
                    <a:pt x="13758" y="1905"/>
                    <a:pt x="14315" y="2286"/>
                    <a:pt x="14871" y="2286"/>
                  </a:cubicBezTo>
                  <a:cubicBezTo>
                    <a:pt x="15428" y="2286"/>
                    <a:pt x="15984" y="1905"/>
                    <a:pt x="16014" y="1143"/>
                  </a:cubicBezTo>
                  <a:lnTo>
                    <a:pt x="160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9"/>
            <p:cNvSpPr/>
            <p:nvPr/>
          </p:nvSpPr>
          <p:spPr>
            <a:xfrm>
              <a:off x="4700875" y="2248325"/>
              <a:ext cx="71450" cy="28600"/>
            </a:xfrm>
            <a:custGeom>
              <a:avLst/>
              <a:gdLst/>
              <a:ahLst/>
              <a:cxnLst/>
              <a:rect l="l" t="t" r="r" b="b"/>
              <a:pathLst>
                <a:path w="2858" h="1144" extrusionOk="0">
                  <a:moveTo>
                    <a:pt x="0" y="0"/>
                  </a:moveTo>
                  <a:lnTo>
                    <a:pt x="0" y="1143"/>
                  </a:lnTo>
                  <a:lnTo>
                    <a:pt x="2858" y="1143"/>
                  </a:lnTo>
                  <a:lnTo>
                    <a:pt x="28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9"/>
            <p:cNvSpPr/>
            <p:nvPr/>
          </p:nvSpPr>
          <p:spPr>
            <a:xfrm>
              <a:off x="5029775" y="2248325"/>
              <a:ext cx="71475" cy="28600"/>
            </a:xfrm>
            <a:custGeom>
              <a:avLst/>
              <a:gdLst/>
              <a:ahLst/>
              <a:cxnLst/>
              <a:rect l="l" t="t" r="r" b="b"/>
              <a:pathLst>
                <a:path w="2859" h="1144" extrusionOk="0">
                  <a:moveTo>
                    <a:pt x="1" y="0"/>
                  </a:moveTo>
                  <a:lnTo>
                    <a:pt x="1" y="1143"/>
                  </a:lnTo>
                  <a:lnTo>
                    <a:pt x="2858" y="1143"/>
                  </a:lnTo>
                  <a:lnTo>
                    <a:pt x="28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9"/>
            <p:cNvSpPr/>
            <p:nvPr/>
          </p:nvSpPr>
          <p:spPr>
            <a:xfrm>
              <a:off x="4915475" y="2276900"/>
              <a:ext cx="28600" cy="128600"/>
            </a:xfrm>
            <a:custGeom>
              <a:avLst/>
              <a:gdLst/>
              <a:ahLst/>
              <a:cxnLst/>
              <a:rect l="l" t="t" r="r" b="b"/>
              <a:pathLst>
                <a:path w="1144" h="5144" extrusionOk="0">
                  <a:moveTo>
                    <a:pt x="1" y="0"/>
                  </a:moveTo>
                  <a:lnTo>
                    <a:pt x="1" y="5144"/>
                  </a:lnTo>
                  <a:lnTo>
                    <a:pt x="1144" y="5144"/>
                  </a:lnTo>
                  <a:lnTo>
                    <a:pt x="11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9"/>
            <p:cNvSpPr/>
            <p:nvPr/>
          </p:nvSpPr>
          <p:spPr>
            <a:xfrm>
              <a:off x="4858025" y="2276900"/>
              <a:ext cx="28600" cy="128600"/>
            </a:xfrm>
            <a:custGeom>
              <a:avLst/>
              <a:gdLst/>
              <a:ahLst/>
              <a:cxnLst/>
              <a:rect l="l" t="t" r="r" b="b"/>
              <a:pathLst>
                <a:path w="1144" h="5144" extrusionOk="0">
                  <a:moveTo>
                    <a:pt x="1" y="0"/>
                  </a:moveTo>
                  <a:lnTo>
                    <a:pt x="1" y="5144"/>
                  </a:lnTo>
                  <a:lnTo>
                    <a:pt x="1144" y="5144"/>
                  </a:lnTo>
                  <a:lnTo>
                    <a:pt x="11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9"/>
            <p:cNvSpPr/>
            <p:nvPr/>
          </p:nvSpPr>
          <p:spPr>
            <a:xfrm>
              <a:off x="4657125" y="2183125"/>
              <a:ext cx="486100" cy="222675"/>
            </a:xfrm>
            <a:custGeom>
              <a:avLst/>
              <a:gdLst/>
              <a:ahLst/>
              <a:cxnLst/>
              <a:rect l="l" t="t" r="r" b="b"/>
              <a:pathLst>
                <a:path w="19444" h="8907" extrusionOk="0">
                  <a:moveTo>
                    <a:pt x="1715" y="1"/>
                  </a:moveTo>
                  <a:lnTo>
                    <a:pt x="1715" y="1465"/>
                  </a:lnTo>
                  <a:lnTo>
                    <a:pt x="5715" y="1465"/>
                  </a:lnTo>
                  <a:lnTo>
                    <a:pt x="5715" y="4894"/>
                  </a:lnTo>
                  <a:lnTo>
                    <a:pt x="1715" y="4894"/>
                  </a:lnTo>
                  <a:lnTo>
                    <a:pt x="1715" y="7752"/>
                  </a:lnTo>
                  <a:lnTo>
                    <a:pt x="0" y="7752"/>
                  </a:lnTo>
                  <a:lnTo>
                    <a:pt x="0" y="8907"/>
                  </a:lnTo>
                  <a:lnTo>
                    <a:pt x="6858" y="8907"/>
                  </a:lnTo>
                  <a:lnTo>
                    <a:pt x="6858" y="2608"/>
                  </a:lnTo>
                  <a:lnTo>
                    <a:pt x="12573" y="2608"/>
                  </a:lnTo>
                  <a:lnTo>
                    <a:pt x="12573" y="8907"/>
                  </a:lnTo>
                  <a:lnTo>
                    <a:pt x="19443" y="8907"/>
                  </a:lnTo>
                  <a:lnTo>
                    <a:pt x="19443" y="7752"/>
                  </a:lnTo>
                  <a:lnTo>
                    <a:pt x="17764" y="7752"/>
                  </a:lnTo>
                  <a:lnTo>
                    <a:pt x="17764" y="4894"/>
                  </a:lnTo>
                  <a:lnTo>
                    <a:pt x="13752" y="4894"/>
                  </a:lnTo>
                  <a:lnTo>
                    <a:pt x="13752" y="1465"/>
                  </a:lnTo>
                  <a:lnTo>
                    <a:pt x="17764" y="1465"/>
                  </a:lnTo>
                  <a:lnTo>
                    <a:pt x="17764" y="1"/>
                  </a:lnTo>
                  <a:cubicBezTo>
                    <a:pt x="17410" y="208"/>
                    <a:pt x="17014" y="309"/>
                    <a:pt x="16620" y="309"/>
                  </a:cubicBezTo>
                  <a:cubicBezTo>
                    <a:pt x="16219" y="309"/>
                    <a:pt x="15820" y="205"/>
                    <a:pt x="15466" y="1"/>
                  </a:cubicBezTo>
                  <a:cubicBezTo>
                    <a:pt x="15115" y="209"/>
                    <a:pt x="14722" y="313"/>
                    <a:pt x="14326" y="313"/>
                  </a:cubicBezTo>
                  <a:cubicBezTo>
                    <a:pt x="13931" y="313"/>
                    <a:pt x="13532" y="209"/>
                    <a:pt x="13169" y="1"/>
                  </a:cubicBezTo>
                  <a:cubicBezTo>
                    <a:pt x="12823" y="209"/>
                    <a:pt x="12430" y="313"/>
                    <a:pt x="12034" y="313"/>
                  </a:cubicBezTo>
                  <a:cubicBezTo>
                    <a:pt x="11639" y="313"/>
                    <a:pt x="11240" y="209"/>
                    <a:pt x="10883" y="1"/>
                  </a:cubicBezTo>
                  <a:cubicBezTo>
                    <a:pt x="10531" y="209"/>
                    <a:pt x="10135" y="313"/>
                    <a:pt x="9738" y="313"/>
                  </a:cubicBezTo>
                  <a:cubicBezTo>
                    <a:pt x="9341" y="313"/>
                    <a:pt x="8942" y="209"/>
                    <a:pt x="8585" y="1"/>
                  </a:cubicBezTo>
                  <a:cubicBezTo>
                    <a:pt x="8239" y="209"/>
                    <a:pt x="7846" y="313"/>
                    <a:pt x="7451" y="313"/>
                  </a:cubicBezTo>
                  <a:cubicBezTo>
                    <a:pt x="7055" y="313"/>
                    <a:pt x="6656" y="209"/>
                    <a:pt x="6299" y="1"/>
                  </a:cubicBezTo>
                  <a:cubicBezTo>
                    <a:pt x="5947" y="209"/>
                    <a:pt x="5551" y="313"/>
                    <a:pt x="5154" y="313"/>
                  </a:cubicBezTo>
                  <a:cubicBezTo>
                    <a:pt x="4757" y="313"/>
                    <a:pt x="4358" y="209"/>
                    <a:pt x="4001" y="1"/>
                  </a:cubicBezTo>
                  <a:cubicBezTo>
                    <a:pt x="3653" y="205"/>
                    <a:pt x="3257" y="309"/>
                    <a:pt x="2858" y="309"/>
                  </a:cubicBezTo>
                  <a:cubicBezTo>
                    <a:pt x="2465" y="309"/>
                    <a:pt x="2069" y="208"/>
                    <a:pt x="1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9"/>
            <p:cNvSpPr/>
            <p:nvPr/>
          </p:nvSpPr>
          <p:spPr>
            <a:xfrm>
              <a:off x="4658000" y="1976575"/>
              <a:ext cx="486400" cy="100325"/>
            </a:xfrm>
            <a:custGeom>
              <a:avLst/>
              <a:gdLst/>
              <a:ahLst/>
              <a:cxnLst/>
              <a:rect l="l" t="t" r="r" b="b"/>
              <a:pathLst>
                <a:path w="19456" h="4013" extrusionOk="0">
                  <a:moveTo>
                    <a:pt x="1" y="0"/>
                  </a:moveTo>
                  <a:lnTo>
                    <a:pt x="1" y="4012"/>
                  </a:lnTo>
                  <a:lnTo>
                    <a:pt x="19456" y="4012"/>
                  </a:lnTo>
                  <a:lnTo>
                    <a:pt x="19456" y="0"/>
                  </a:lnTo>
                  <a:lnTo>
                    <a:pt x="12753" y="0"/>
                  </a:lnTo>
                  <a:cubicBezTo>
                    <a:pt x="12502" y="452"/>
                    <a:pt x="12288" y="536"/>
                    <a:pt x="10776" y="2107"/>
                  </a:cubicBezTo>
                  <a:cubicBezTo>
                    <a:pt x="10330" y="2554"/>
                    <a:pt x="9743" y="2777"/>
                    <a:pt x="9157" y="2777"/>
                  </a:cubicBezTo>
                  <a:cubicBezTo>
                    <a:pt x="8570" y="2777"/>
                    <a:pt x="7984" y="2554"/>
                    <a:pt x="7538" y="2107"/>
                  </a:cubicBezTo>
                  <a:cubicBezTo>
                    <a:pt x="6978" y="1536"/>
                    <a:pt x="6764" y="750"/>
                    <a:pt x="6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9"/>
            <p:cNvSpPr/>
            <p:nvPr/>
          </p:nvSpPr>
          <p:spPr>
            <a:xfrm>
              <a:off x="4855050" y="1958100"/>
              <a:ext cx="61950" cy="58900"/>
            </a:xfrm>
            <a:custGeom>
              <a:avLst/>
              <a:gdLst/>
              <a:ahLst/>
              <a:cxnLst/>
              <a:rect l="l" t="t" r="r" b="b"/>
              <a:pathLst>
                <a:path w="2478" h="2356" extrusionOk="0">
                  <a:moveTo>
                    <a:pt x="846" y="1"/>
                  </a:moveTo>
                  <a:lnTo>
                    <a:pt x="453" y="406"/>
                  </a:lnTo>
                  <a:cubicBezTo>
                    <a:pt x="1" y="846"/>
                    <a:pt x="1" y="1572"/>
                    <a:pt x="453" y="2025"/>
                  </a:cubicBezTo>
                  <a:cubicBezTo>
                    <a:pt x="674" y="2245"/>
                    <a:pt x="968" y="2355"/>
                    <a:pt x="1263" y="2355"/>
                  </a:cubicBezTo>
                  <a:cubicBezTo>
                    <a:pt x="1558" y="2355"/>
                    <a:pt x="1852" y="2245"/>
                    <a:pt x="2073" y="2025"/>
                  </a:cubicBezTo>
                  <a:lnTo>
                    <a:pt x="2477" y="1620"/>
                  </a:lnTo>
                  <a:lnTo>
                    <a:pt x="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9"/>
            <p:cNvSpPr/>
            <p:nvPr/>
          </p:nvSpPr>
          <p:spPr>
            <a:xfrm>
              <a:off x="4896725" y="1919200"/>
              <a:ext cx="61950" cy="58875"/>
            </a:xfrm>
            <a:custGeom>
              <a:avLst/>
              <a:gdLst/>
              <a:ahLst/>
              <a:cxnLst/>
              <a:rect l="l" t="t" r="r" b="b"/>
              <a:pathLst>
                <a:path w="2478" h="2355" extrusionOk="0">
                  <a:moveTo>
                    <a:pt x="1220" y="0"/>
                  </a:moveTo>
                  <a:cubicBezTo>
                    <a:pt x="926" y="0"/>
                    <a:pt x="632" y="110"/>
                    <a:pt x="406" y="331"/>
                  </a:cubicBezTo>
                  <a:lnTo>
                    <a:pt x="1" y="735"/>
                  </a:lnTo>
                  <a:lnTo>
                    <a:pt x="1632" y="2355"/>
                  </a:lnTo>
                  <a:lnTo>
                    <a:pt x="2025" y="1950"/>
                  </a:lnTo>
                  <a:cubicBezTo>
                    <a:pt x="2477" y="1509"/>
                    <a:pt x="2477" y="783"/>
                    <a:pt x="2025" y="331"/>
                  </a:cubicBezTo>
                  <a:cubicBezTo>
                    <a:pt x="1805" y="110"/>
                    <a:pt x="1513" y="0"/>
                    <a:pt x="12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 name="Google Shape;1613;p59"/>
          <p:cNvSpPr/>
          <p:nvPr/>
        </p:nvSpPr>
        <p:spPr>
          <a:xfrm>
            <a:off x="1828944" y="2854138"/>
            <a:ext cx="486100" cy="486400"/>
          </a:xfrm>
          <a:custGeom>
            <a:avLst/>
            <a:gdLst/>
            <a:ahLst/>
            <a:cxnLst/>
            <a:rect l="l" t="t" r="r" b="b"/>
            <a:pathLst>
              <a:path w="19444" h="19456" extrusionOk="0">
                <a:moveTo>
                  <a:pt x="12157" y="2406"/>
                </a:moveTo>
                <a:lnTo>
                  <a:pt x="17026" y="7276"/>
                </a:lnTo>
                <a:lnTo>
                  <a:pt x="16228" y="8061"/>
                </a:lnTo>
                <a:lnTo>
                  <a:pt x="11371" y="3204"/>
                </a:lnTo>
                <a:lnTo>
                  <a:pt x="12157" y="2406"/>
                </a:lnTo>
                <a:close/>
                <a:moveTo>
                  <a:pt x="10549" y="4001"/>
                </a:moveTo>
                <a:lnTo>
                  <a:pt x="15419" y="8871"/>
                </a:lnTo>
                <a:cubicBezTo>
                  <a:pt x="15097" y="9204"/>
                  <a:pt x="14943" y="9407"/>
                  <a:pt x="14550" y="9681"/>
                </a:cubicBezTo>
                <a:lnTo>
                  <a:pt x="9763" y="4882"/>
                </a:lnTo>
                <a:cubicBezTo>
                  <a:pt x="10025" y="4489"/>
                  <a:pt x="10240" y="4335"/>
                  <a:pt x="10549" y="4001"/>
                </a:cubicBezTo>
                <a:close/>
                <a:moveTo>
                  <a:pt x="9263" y="6002"/>
                </a:moveTo>
                <a:lnTo>
                  <a:pt x="13454" y="10181"/>
                </a:lnTo>
                <a:cubicBezTo>
                  <a:pt x="13158" y="10257"/>
                  <a:pt x="12865" y="10293"/>
                  <a:pt x="12580" y="10293"/>
                </a:cubicBezTo>
                <a:cubicBezTo>
                  <a:pt x="10419" y="10293"/>
                  <a:pt x="8685" y="8231"/>
                  <a:pt x="9263" y="6002"/>
                </a:cubicBezTo>
                <a:close/>
                <a:moveTo>
                  <a:pt x="6926" y="9088"/>
                </a:moveTo>
                <a:cubicBezTo>
                  <a:pt x="9116" y="9088"/>
                  <a:pt x="10856" y="11198"/>
                  <a:pt x="10240" y="13455"/>
                </a:cubicBezTo>
                <a:lnTo>
                  <a:pt x="5989" y="9216"/>
                </a:lnTo>
                <a:cubicBezTo>
                  <a:pt x="6307" y="9129"/>
                  <a:pt x="6621" y="9088"/>
                  <a:pt x="6926" y="9088"/>
                </a:cubicBezTo>
                <a:close/>
                <a:moveTo>
                  <a:pt x="4894" y="9728"/>
                </a:moveTo>
                <a:lnTo>
                  <a:pt x="9704" y="14538"/>
                </a:lnTo>
                <a:cubicBezTo>
                  <a:pt x="9454" y="14884"/>
                  <a:pt x="9263" y="15038"/>
                  <a:pt x="8942" y="15360"/>
                </a:cubicBezTo>
                <a:lnTo>
                  <a:pt x="4072" y="10490"/>
                </a:lnTo>
                <a:cubicBezTo>
                  <a:pt x="4394" y="10169"/>
                  <a:pt x="4548" y="9990"/>
                  <a:pt x="4894" y="9728"/>
                </a:cubicBezTo>
                <a:close/>
                <a:moveTo>
                  <a:pt x="3274" y="11312"/>
                </a:moveTo>
                <a:lnTo>
                  <a:pt x="8132" y="16181"/>
                </a:lnTo>
                <a:lnTo>
                  <a:pt x="7299" y="17015"/>
                </a:lnTo>
                <a:lnTo>
                  <a:pt x="2441" y="12145"/>
                </a:lnTo>
                <a:lnTo>
                  <a:pt x="3274" y="11312"/>
                </a:lnTo>
                <a:close/>
                <a:moveTo>
                  <a:pt x="12978" y="1"/>
                </a:moveTo>
                <a:lnTo>
                  <a:pt x="9347" y="3632"/>
                </a:lnTo>
                <a:cubicBezTo>
                  <a:pt x="8120" y="4859"/>
                  <a:pt x="7739" y="6597"/>
                  <a:pt x="8180" y="8145"/>
                </a:cubicBezTo>
                <a:cubicBezTo>
                  <a:pt x="7764" y="8023"/>
                  <a:pt x="7335" y="7963"/>
                  <a:pt x="6907" y="7963"/>
                </a:cubicBezTo>
                <a:cubicBezTo>
                  <a:pt x="5740" y="7963"/>
                  <a:pt x="4573" y="8411"/>
                  <a:pt x="3667" y="9300"/>
                </a:cubicBezTo>
                <a:lnTo>
                  <a:pt x="0" y="12979"/>
                </a:lnTo>
                <a:lnTo>
                  <a:pt x="798" y="13788"/>
                </a:lnTo>
                <a:lnTo>
                  <a:pt x="1608" y="12979"/>
                </a:lnTo>
                <a:lnTo>
                  <a:pt x="6465" y="17848"/>
                </a:lnTo>
                <a:lnTo>
                  <a:pt x="5668" y="18646"/>
                </a:lnTo>
                <a:lnTo>
                  <a:pt x="6465" y="19456"/>
                </a:lnTo>
                <a:lnTo>
                  <a:pt x="10144" y="15777"/>
                </a:lnTo>
                <a:cubicBezTo>
                  <a:pt x="11371" y="14550"/>
                  <a:pt x="11752" y="12812"/>
                  <a:pt x="11311" y="11264"/>
                </a:cubicBezTo>
                <a:lnTo>
                  <a:pt x="11311" y="11264"/>
                </a:lnTo>
                <a:cubicBezTo>
                  <a:pt x="11721" y="11386"/>
                  <a:pt x="12146" y="11446"/>
                  <a:pt x="12574" y="11446"/>
                </a:cubicBezTo>
                <a:cubicBezTo>
                  <a:pt x="13738" y="11446"/>
                  <a:pt x="14915" y="10997"/>
                  <a:pt x="15812" y="10109"/>
                </a:cubicBezTo>
                <a:lnTo>
                  <a:pt x="19443" y="6478"/>
                </a:lnTo>
                <a:lnTo>
                  <a:pt x="18645" y="5656"/>
                </a:lnTo>
                <a:lnTo>
                  <a:pt x="17836" y="6454"/>
                </a:lnTo>
                <a:lnTo>
                  <a:pt x="12978" y="1608"/>
                </a:lnTo>
                <a:lnTo>
                  <a:pt x="13776" y="810"/>
                </a:lnTo>
                <a:lnTo>
                  <a:pt x="129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4" name="Google Shape;1614;p59"/>
          <p:cNvGrpSpPr/>
          <p:nvPr/>
        </p:nvGrpSpPr>
        <p:grpSpPr>
          <a:xfrm>
            <a:off x="6844856" y="2138963"/>
            <a:ext cx="486400" cy="486175"/>
            <a:chOff x="6094200" y="1919625"/>
            <a:chExt cx="486400" cy="486175"/>
          </a:xfrm>
        </p:grpSpPr>
        <p:sp>
          <p:nvSpPr>
            <p:cNvPr id="1615" name="Google Shape;1615;p59"/>
            <p:cNvSpPr/>
            <p:nvPr/>
          </p:nvSpPr>
          <p:spPr>
            <a:xfrm>
              <a:off x="6094200" y="2219750"/>
              <a:ext cx="486400" cy="186050"/>
            </a:xfrm>
            <a:custGeom>
              <a:avLst/>
              <a:gdLst/>
              <a:ahLst/>
              <a:cxnLst/>
              <a:rect l="l" t="t" r="r" b="b"/>
              <a:pathLst>
                <a:path w="19456" h="7442" extrusionOk="0">
                  <a:moveTo>
                    <a:pt x="16014" y="1703"/>
                  </a:moveTo>
                  <a:lnTo>
                    <a:pt x="16014" y="2858"/>
                  </a:lnTo>
                  <a:lnTo>
                    <a:pt x="3418" y="2858"/>
                  </a:lnTo>
                  <a:lnTo>
                    <a:pt x="3418" y="1703"/>
                  </a:lnTo>
                  <a:close/>
                  <a:moveTo>
                    <a:pt x="16014" y="4001"/>
                  </a:moveTo>
                  <a:lnTo>
                    <a:pt x="16014" y="5144"/>
                  </a:lnTo>
                  <a:lnTo>
                    <a:pt x="3418" y="5144"/>
                  </a:lnTo>
                  <a:lnTo>
                    <a:pt x="3418" y="4001"/>
                  </a:lnTo>
                  <a:close/>
                  <a:moveTo>
                    <a:pt x="1" y="0"/>
                  </a:moveTo>
                  <a:lnTo>
                    <a:pt x="1" y="7442"/>
                  </a:lnTo>
                  <a:lnTo>
                    <a:pt x="19455" y="7442"/>
                  </a:lnTo>
                  <a:lnTo>
                    <a:pt x="19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9"/>
            <p:cNvSpPr/>
            <p:nvPr/>
          </p:nvSpPr>
          <p:spPr>
            <a:xfrm>
              <a:off x="6437700" y="2090875"/>
              <a:ext cx="142900" cy="100625"/>
            </a:xfrm>
            <a:custGeom>
              <a:avLst/>
              <a:gdLst/>
              <a:ahLst/>
              <a:cxnLst/>
              <a:rect l="l" t="t" r="r" b="b"/>
              <a:pathLst>
                <a:path w="5716" h="4025" extrusionOk="0">
                  <a:moveTo>
                    <a:pt x="596" y="0"/>
                  </a:moveTo>
                  <a:cubicBezTo>
                    <a:pt x="500" y="119"/>
                    <a:pt x="500" y="119"/>
                    <a:pt x="500" y="131"/>
                  </a:cubicBezTo>
                  <a:cubicBezTo>
                    <a:pt x="179" y="726"/>
                    <a:pt x="0" y="1381"/>
                    <a:pt x="0" y="2072"/>
                  </a:cubicBezTo>
                  <a:lnTo>
                    <a:pt x="0" y="4024"/>
                  </a:lnTo>
                  <a:lnTo>
                    <a:pt x="5715" y="4024"/>
                  </a:lnTo>
                  <a:lnTo>
                    <a:pt x="5715" y="2072"/>
                  </a:lnTo>
                  <a:cubicBezTo>
                    <a:pt x="5715" y="1381"/>
                    <a:pt x="5537" y="714"/>
                    <a:pt x="5203" y="131"/>
                  </a:cubicBezTo>
                  <a:cubicBezTo>
                    <a:pt x="5203" y="131"/>
                    <a:pt x="5192" y="107"/>
                    <a:pt x="5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9"/>
            <p:cNvSpPr/>
            <p:nvPr/>
          </p:nvSpPr>
          <p:spPr>
            <a:xfrm>
              <a:off x="6473725" y="1919625"/>
              <a:ext cx="69675" cy="142700"/>
            </a:xfrm>
            <a:custGeom>
              <a:avLst/>
              <a:gdLst/>
              <a:ahLst/>
              <a:cxnLst/>
              <a:rect l="l" t="t" r="r" b="b"/>
              <a:pathLst>
                <a:path w="2787" h="5708" extrusionOk="0">
                  <a:moveTo>
                    <a:pt x="1399" y="1"/>
                  </a:moveTo>
                  <a:cubicBezTo>
                    <a:pt x="839" y="1"/>
                    <a:pt x="280" y="379"/>
                    <a:pt x="250" y="1135"/>
                  </a:cubicBezTo>
                  <a:lnTo>
                    <a:pt x="250" y="4564"/>
                  </a:lnTo>
                  <a:cubicBezTo>
                    <a:pt x="250" y="4957"/>
                    <a:pt x="167" y="5350"/>
                    <a:pt x="0" y="5707"/>
                  </a:cubicBezTo>
                  <a:lnTo>
                    <a:pt x="2786" y="5707"/>
                  </a:lnTo>
                  <a:cubicBezTo>
                    <a:pt x="2631" y="5338"/>
                    <a:pt x="2548" y="4945"/>
                    <a:pt x="2548" y="4564"/>
                  </a:cubicBezTo>
                  <a:lnTo>
                    <a:pt x="2548" y="1135"/>
                  </a:lnTo>
                  <a:cubicBezTo>
                    <a:pt x="2518" y="379"/>
                    <a:pt x="1959" y="1"/>
                    <a:pt x="13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9"/>
            <p:cNvSpPr/>
            <p:nvPr/>
          </p:nvSpPr>
          <p:spPr>
            <a:xfrm>
              <a:off x="6302275" y="1919625"/>
              <a:ext cx="69375" cy="142700"/>
            </a:xfrm>
            <a:custGeom>
              <a:avLst/>
              <a:gdLst/>
              <a:ahLst/>
              <a:cxnLst/>
              <a:rect l="l" t="t" r="r" b="b"/>
              <a:pathLst>
                <a:path w="2775" h="5708" extrusionOk="0">
                  <a:moveTo>
                    <a:pt x="1393" y="1"/>
                  </a:moveTo>
                  <a:cubicBezTo>
                    <a:pt x="836" y="1"/>
                    <a:pt x="280" y="379"/>
                    <a:pt x="250" y="1135"/>
                  </a:cubicBezTo>
                  <a:lnTo>
                    <a:pt x="250" y="4564"/>
                  </a:lnTo>
                  <a:cubicBezTo>
                    <a:pt x="250" y="4957"/>
                    <a:pt x="155" y="5350"/>
                    <a:pt x="0" y="5707"/>
                  </a:cubicBezTo>
                  <a:lnTo>
                    <a:pt x="2774" y="5707"/>
                  </a:lnTo>
                  <a:cubicBezTo>
                    <a:pt x="2631" y="5338"/>
                    <a:pt x="2536" y="4945"/>
                    <a:pt x="2536" y="4564"/>
                  </a:cubicBezTo>
                  <a:lnTo>
                    <a:pt x="2536" y="1135"/>
                  </a:lnTo>
                  <a:cubicBezTo>
                    <a:pt x="2506" y="379"/>
                    <a:pt x="1950" y="1"/>
                    <a:pt x="13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9"/>
            <p:cNvSpPr/>
            <p:nvPr/>
          </p:nvSpPr>
          <p:spPr>
            <a:xfrm>
              <a:off x="6265650" y="2090875"/>
              <a:ext cx="142900" cy="100625"/>
            </a:xfrm>
            <a:custGeom>
              <a:avLst/>
              <a:gdLst/>
              <a:ahLst/>
              <a:cxnLst/>
              <a:rect l="l" t="t" r="r" b="b"/>
              <a:pathLst>
                <a:path w="5716" h="4025" extrusionOk="0">
                  <a:moveTo>
                    <a:pt x="596" y="0"/>
                  </a:moveTo>
                  <a:cubicBezTo>
                    <a:pt x="513" y="119"/>
                    <a:pt x="513" y="119"/>
                    <a:pt x="513" y="131"/>
                  </a:cubicBezTo>
                  <a:cubicBezTo>
                    <a:pt x="179" y="726"/>
                    <a:pt x="1" y="1381"/>
                    <a:pt x="1" y="2072"/>
                  </a:cubicBezTo>
                  <a:lnTo>
                    <a:pt x="1" y="4024"/>
                  </a:lnTo>
                  <a:lnTo>
                    <a:pt x="5716" y="4024"/>
                  </a:lnTo>
                  <a:lnTo>
                    <a:pt x="5716" y="2072"/>
                  </a:lnTo>
                  <a:cubicBezTo>
                    <a:pt x="5716" y="1381"/>
                    <a:pt x="5537" y="726"/>
                    <a:pt x="5216" y="131"/>
                  </a:cubicBezTo>
                  <a:cubicBezTo>
                    <a:pt x="5216" y="131"/>
                    <a:pt x="5192" y="107"/>
                    <a:pt x="5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9"/>
            <p:cNvSpPr/>
            <p:nvPr/>
          </p:nvSpPr>
          <p:spPr>
            <a:xfrm>
              <a:off x="6130525" y="1919625"/>
              <a:ext cx="69675" cy="142700"/>
            </a:xfrm>
            <a:custGeom>
              <a:avLst/>
              <a:gdLst/>
              <a:ahLst/>
              <a:cxnLst/>
              <a:rect l="l" t="t" r="r" b="b"/>
              <a:pathLst>
                <a:path w="2787" h="5708" extrusionOk="0">
                  <a:moveTo>
                    <a:pt x="1405" y="1"/>
                  </a:moveTo>
                  <a:cubicBezTo>
                    <a:pt x="848" y="1"/>
                    <a:pt x="292" y="379"/>
                    <a:pt x="262" y="1135"/>
                  </a:cubicBezTo>
                  <a:lnTo>
                    <a:pt x="262" y="4564"/>
                  </a:lnTo>
                  <a:cubicBezTo>
                    <a:pt x="262" y="4957"/>
                    <a:pt x="167" y="5350"/>
                    <a:pt x="0" y="5707"/>
                  </a:cubicBezTo>
                  <a:lnTo>
                    <a:pt x="2786" y="5707"/>
                  </a:lnTo>
                  <a:cubicBezTo>
                    <a:pt x="2620" y="5338"/>
                    <a:pt x="2548" y="4945"/>
                    <a:pt x="2548" y="4564"/>
                  </a:cubicBezTo>
                  <a:lnTo>
                    <a:pt x="2548" y="1135"/>
                  </a:lnTo>
                  <a:cubicBezTo>
                    <a:pt x="2518" y="379"/>
                    <a:pt x="1962" y="1"/>
                    <a:pt x="1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9"/>
            <p:cNvSpPr/>
            <p:nvPr/>
          </p:nvSpPr>
          <p:spPr>
            <a:xfrm>
              <a:off x="6094200" y="2090875"/>
              <a:ext cx="142900" cy="100625"/>
            </a:xfrm>
            <a:custGeom>
              <a:avLst/>
              <a:gdLst/>
              <a:ahLst/>
              <a:cxnLst/>
              <a:rect l="l" t="t" r="r" b="b"/>
              <a:pathLst>
                <a:path w="5716" h="4025" extrusionOk="0">
                  <a:moveTo>
                    <a:pt x="596" y="0"/>
                  </a:moveTo>
                  <a:cubicBezTo>
                    <a:pt x="501" y="119"/>
                    <a:pt x="501" y="119"/>
                    <a:pt x="501" y="131"/>
                  </a:cubicBezTo>
                  <a:cubicBezTo>
                    <a:pt x="179" y="726"/>
                    <a:pt x="1" y="1381"/>
                    <a:pt x="1" y="2072"/>
                  </a:cubicBezTo>
                  <a:lnTo>
                    <a:pt x="1" y="4024"/>
                  </a:lnTo>
                  <a:lnTo>
                    <a:pt x="5716" y="4024"/>
                  </a:lnTo>
                  <a:lnTo>
                    <a:pt x="5716" y="2072"/>
                  </a:lnTo>
                  <a:cubicBezTo>
                    <a:pt x="5716" y="1381"/>
                    <a:pt x="5537" y="726"/>
                    <a:pt x="5204" y="131"/>
                  </a:cubicBezTo>
                  <a:cubicBezTo>
                    <a:pt x="5204" y="131"/>
                    <a:pt x="5192" y="107"/>
                    <a:pt x="5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59"/>
          <p:cNvGrpSpPr/>
          <p:nvPr/>
        </p:nvGrpSpPr>
        <p:grpSpPr>
          <a:xfrm>
            <a:off x="6129431" y="2140063"/>
            <a:ext cx="486400" cy="483975"/>
            <a:chOff x="5375950" y="1920600"/>
            <a:chExt cx="486400" cy="483975"/>
          </a:xfrm>
        </p:grpSpPr>
        <p:sp>
          <p:nvSpPr>
            <p:cNvPr id="1623" name="Google Shape;1623;p59"/>
            <p:cNvSpPr/>
            <p:nvPr/>
          </p:nvSpPr>
          <p:spPr>
            <a:xfrm>
              <a:off x="5375950" y="2147125"/>
              <a:ext cx="257500" cy="256525"/>
            </a:xfrm>
            <a:custGeom>
              <a:avLst/>
              <a:gdLst/>
              <a:ahLst/>
              <a:cxnLst/>
              <a:rect l="l" t="t" r="r" b="b"/>
              <a:pathLst>
                <a:path w="10300" h="10261" extrusionOk="0">
                  <a:moveTo>
                    <a:pt x="5161" y="2304"/>
                  </a:moveTo>
                  <a:cubicBezTo>
                    <a:pt x="6555" y="2304"/>
                    <a:pt x="7948" y="3251"/>
                    <a:pt x="8014" y="5144"/>
                  </a:cubicBezTo>
                  <a:cubicBezTo>
                    <a:pt x="8014" y="6727"/>
                    <a:pt x="6728" y="8001"/>
                    <a:pt x="5156" y="8001"/>
                  </a:cubicBezTo>
                  <a:cubicBezTo>
                    <a:pt x="3573" y="8001"/>
                    <a:pt x="2299" y="6727"/>
                    <a:pt x="2299" y="5144"/>
                  </a:cubicBezTo>
                  <a:cubicBezTo>
                    <a:pt x="2370" y="3251"/>
                    <a:pt x="3766" y="2304"/>
                    <a:pt x="5161" y="2304"/>
                  </a:cubicBezTo>
                  <a:close/>
                  <a:moveTo>
                    <a:pt x="5156" y="0"/>
                  </a:moveTo>
                  <a:cubicBezTo>
                    <a:pt x="2311" y="0"/>
                    <a:pt x="1" y="2310"/>
                    <a:pt x="1" y="5144"/>
                  </a:cubicBezTo>
                  <a:cubicBezTo>
                    <a:pt x="132" y="8555"/>
                    <a:pt x="2644" y="10260"/>
                    <a:pt x="5155" y="10260"/>
                  </a:cubicBezTo>
                  <a:cubicBezTo>
                    <a:pt x="7665" y="10260"/>
                    <a:pt x="10175" y="8555"/>
                    <a:pt x="10300" y="5144"/>
                  </a:cubicBezTo>
                  <a:cubicBezTo>
                    <a:pt x="10300" y="2310"/>
                    <a:pt x="7978" y="0"/>
                    <a:pt x="5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9"/>
            <p:cNvSpPr/>
            <p:nvPr/>
          </p:nvSpPr>
          <p:spPr>
            <a:xfrm>
              <a:off x="5461975" y="2233150"/>
              <a:ext cx="86050" cy="85450"/>
            </a:xfrm>
            <a:custGeom>
              <a:avLst/>
              <a:gdLst/>
              <a:ahLst/>
              <a:cxnLst/>
              <a:rect l="l" t="t" r="r" b="b"/>
              <a:pathLst>
                <a:path w="3442" h="3418" extrusionOk="0">
                  <a:moveTo>
                    <a:pt x="1715" y="0"/>
                  </a:moveTo>
                  <a:cubicBezTo>
                    <a:pt x="763" y="0"/>
                    <a:pt x="1" y="774"/>
                    <a:pt x="1" y="1703"/>
                  </a:cubicBezTo>
                  <a:cubicBezTo>
                    <a:pt x="48" y="2846"/>
                    <a:pt x="885" y="3417"/>
                    <a:pt x="1721" y="3417"/>
                  </a:cubicBezTo>
                  <a:cubicBezTo>
                    <a:pt x="2558" y="3417"/>
                    <a:pt x="3394" y="2846"/>
                    <a:pt x="3442" y="1703"/>
                  </a:cubicBezTo>
                  <a:cubicBezTo>
                    <a:pt x="3430" y="750"/>
                    <a:pt x="2656" y="0"/>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9"/>
            <p:cNvSpPr/>
            <p:nvPr/>
          </p:nvSpPr>
          <p:spPr>
            <a:xfrm>
              <a:off x="5433400" y="1920600"/>
              <a:ext cx="428950" cy="483975"/>
            </a:xfrm>
            <a:custGeom>
              <a:avLst/>
              <a:gdLst/>
              <a:ahLst/>
              <a:cxnLst/>
              <a:rect l="l" t="t" r="r" b="b"/>
              <a:pathLst>
                <a:path w="17158" h="19359" extrusionOk="0">
                  <a:moveTo>
                    <a:pt x="1" y="1"/>
                  </a:moveTo>
                  <a:lnTo>
                    <a:pt x="1" y="1144"/>
                  </a:lnTo>
                  <a:lnTo>
                    <a:pt x="1703" y="1144"/>
                  </a:lnTo>
                  <a:lnTo>
                    <a:pt x="1703" y="8014"/>
                  </a:lnTo>
                  <a:cubicBezTo>
                    <a:pt x="2078" y="7948"/>
                    <a:pt x="2465" y="7915"/>
                    <a:pt x="2852" y="7915"/>
                  </a:cubicBezTo>
                  <a:cubicBezTo>
                    <a:pt x="3239" y="7915"/>
                    <a:pt x="3626" y="7948"/>
                    <a:pt x="4001" y="8014"/>
                  </a:cubicBezTo>
                  <a:lnTo>
                    <a:pt x="4001" y="6204"/>
                  </a:lnTo>
                  <a:lnTo>
                    <a:pt x="12586" y="6204"/>
                  </a:lnTo>
                  <a:lnTo>
                    <a:pt x="12586" y="10204"/>
                  </a:lnTo>
                  <a:lnTo>
                    <a:pt x="7704" y="10204"/>
                  </a:lnTo>
                  <a:cubicBezTo>
                    <a:pt x="8502" y="11157"/>
                    <a:pt x="9002" y="12347"/>
                    <a:pt x="9121" y="13645"/>
                  </a:cubicBezTo>
                  <a:lnTo>
                    <a:pt x="13717" y="13645"/>
                  </a:lnTo>
                  <a:lnTo>
                    <a:pt x="13717" y="16026"/>
                  </a:lnTo>
                  <a:cubicBezTo>
                    <a:pt x="13050" y="16265"/>
                    <a:pt x="12574" y="16908"/>
                    <a:pt x="12574" y="17646"/>
                  </a:cubicBezTo>
                  <a:cubicBezTo>
                    <a:pt x="12594" y="18744"/>
                    <a:pt x="13450" y="19358"/>
                    <a:pt x="14307" y="19358"/>
                  </a:cubicBezTo>
                  <a:cubicBezTo>
                    <a:pt x="14965" y="19358"/>
                    <a:pt x="15623" y="18997"/>
                    <a:pt x="15907" y="18217"/>
                  </a:cubicBezTo>
                  <a:lnTo>
                    <a:pt x="17158" y="18217"/>
                  </a:lnTo>
                  <a:lnTo>
                    <a:pt x="17158" y="17062"/>
                  </a:lnTo>
                  <a:lnTo>
                    <a:pt x="15907" y="17062"/>
                  </a:lnTo>
                  <a:cubicBezTo>
                    <a:pt x="15729" y="16574"/>
                    <a:pt x="15348" y="16193"/>
                    <a:pt x="14860" y="16026"/>
                  </a:cubicBezTo>
                  <a:lnTo>
                    <a:pt x="14860" y="10204"/>
                  </a:lnTo>
                  <a:lnTo>
                    <a:pt x="13717" y="10204"/>
                  </a:lnTo>
                  <a:lnTo>
                    <a:pt x="13717" y="6204"/>
                  </a:lnTo>
                  <a:lnTo>
                    <a:pt x="14860" y="6204"/>
                  </a:lnTo>
                  <a:lnTo>
                    <a:pt x="14860" y="5061"/>
                  </a:lnTo>
                  <a:lnTo>
                    <a:pt x="4001" y="5061"/>
                  </a:lnTo>
                  <a:lnTo>
                    <a:pt x="4001" y="1620"/>
                  </a:lnTo>
                  <a:cubicBezTo>
                    <a:pt x="4001" y="727"/>
                    <a:pt x="3275" y="1"/>
                    <a:pt x="2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6" name="Google Shape;1626;p59"/>
          <p:cNvSpPr/>
          <p:nvPr/>
        </p:nvSpPr>
        <p:spPr>
          <a:xfrm>
            <a:off x="3942944" y="2224363"/>
            <a:ext cx="486100" cy="315375"/>
          </a:xfrm>
          <a:custGeom>
            <a:avLst/>
            <a:gdLst/>
            <a:ahLst/>
            <a:cxnLst/>
            <a:rect l="l" t="t" r="r" b="b"/>
            <a:pathLst>
              <a:path w="19444" h="12615" extrusionOk="0">
                <a:moveTo>
                  <a:pt x="9728" y="2864"/>
                </a:moveTo>
                <a:cubicBezTo>
                  <a:pt x="10484" y="2864"/>
                  <a:pt x="10990" y="2944"/>
                  <a:pt x="11061" y="2944"/>
                </a:cubicBezTo>
                <a:lnTo>
                  <a:pt x="13823" y="3361"/>
                </a:lnTo>
                <a:lnTo>
                  <a:pt x="13633" y="4492"/>
                </a:lnTo>
                <a:lnTo>
                  <a:pt x="10882" y="4075"/>
                </a:lnTo>
                <a:cubicBezTo>
                  <a:pt x="10496" y="4027"/>
                  <a:pt x="10109" y="4004"/>
                  <a:pt x="9722" y="4004"/>
                </a:cubicBezTo>
                <a:cubicBezTo>
                  <a:pt x="9335" y="4004"/>
                  <a:pt x="8948" y="4027"/>
                  <a:pt x="8561" y="4075"/>
                </a:cubicBezTo>
                <a:lnTo>
                  <a:pt x="5810" y="4492"/>
                </a:lnTo>
                <a:lnTo>
                  <a:pt x="5644" y="3361"/>
                </a:lnTo>
                <a:lnTo>
                  <a:pt x="8430" y="2944"/>
                </a:lnTo>
                <a:cubicBezTo>
                  <a:pt x="8910" y="2884"/>
                  <a:pt x="9351" y="2864"/>
                  <a:pt x="9728" y="2864"/>
                </a:cubicBezTo>
                <a:close/>
                <a:moveTo>
                  <a:pt x="13704" y="5730"/>
                </a:moveTo>
                <a:lnTo>
                  <a:pt x="13704" y="6873"/>
                </a:lnTo>
                <a:lnTo>
                  <a:pt x="5703" y="6873"/>
                </a:lnTo>
                <a:lnTo>
                  <a:pt x="5703" y="5730"/>
                </a:lnTo>
                <a:close/>
                <a:moveTo>
                  <a:pt x="2846" y="3789"/>
                </a:moveTo>
                <a:lnTo>
                  <a:pt x="2846" y="8802"/>
                </a:lnTo>
                <a:lnTo>
                  <a:pt x="1131" y="7944"/>
                </a:lnTo>
                <a:lnTo>
                  <a:pt x="1131" y="4635"/>
                </a:lnTo>
                <a:lnTo>
                  <a:pt x="2846" y="3789"/>
                </a:lnTo>
                <a:close/>
                <a:moveTo>
                  <a:pt x="16586" y="3789"/>
                </a:moveTo>
                <a:lnTo>
                  <a:pt x="18288" y="4635"/>
                </a:lnTo>
                <a:lnTo>
                  <a:pt x="18288" y="7944"/>
                </a:lnTo>
                <a:lnTo>
                  <a:pt x="16586" y="8802"/>
                </a:lnTo>
                <a:lnTo>
                  <a:pt x="16586" y="3789"/>
                </a:lnTo>
                <a:close/>
                <a:moveTo>
                  <a:pt x="13609" y="8087"/>
                </a:moveTo>
                <a:lnTo>
                  <a:pt x="13764" y="9218"/>
                </a:lnTo>
                <a:cubicBezTo>
                  <a:pt x="11650" y="9515"/>
                  <a:pt x="10959" y="9723"/>
                  <a:pt x="9847" y="9723"/>
                </a:cubicBezTo>
                <a:cubicBezTo>
                  <a:pt x="9444" y="9723"/>
                  <a:pt x="8985" y="9695"/>
                  <a:pt x="8382" y="9635"/>
                </a:cubicBezTo>
                <a:lnTo>
                  <a:pt x="5608" y="9218"/>
                </a:lnTo>
                <a:lnTo>
                  <a:pt x="5775" y="8087"/>
                </a:lnTo>
                <a:lnTo>
                  <a:pt x="8525" y="8504"/>
                </a:lnTo>
                <a:cubicBezTo>
                  <a:pt x="8912" y="8552"/>
                  <a:pt x="9299" y="8576"/>
                  <a:pt x="9686" y="8576"/>
                </a:cubicBezTo>
                <a:cubicBezTo>
                  <a:pt x="10073" y="8576"/>
                  <a:pt x="10460" y="8552"/>
                  <a:pt x="10847" y="8504"/>
                </a:cubicBezTo>
                <a:lnTo>
                  <a:pt x="13609" y="8087"/>
                </a:lnTo>
                <a:close/>
                <a:moveTo>
                  <a:pt x="9722" y="0"/>
                </a:moveTo>
                <a:cubicBezTo>
                  <a:pt x="8674" y="0"/>
                  <a:pt x="7626" y="92"/>
                  <a:pt x="6584" y="277"/>
                </a:cubicBezTo>
                <a:lnTo>
                  <a:pt x="2858" y="967"/>
                </a:lnTo>
                <a:lnTo>
                  <a:pt x="2858" y="2515"/>
                </a:lnTo>
                <a:lnTo>
                  <a:pt x="0" y="3944"/>
                </a:lnTo>
                <a:lnTo>
                  <a:pt x="0" y="8659"/>
                </a:lnTo>
                <a:lnTo>
                  <a:pt x="2858" y="10100"/>
                </a:lnTo>
                <a:lnTo>
                  <a:pt x="2858" y="11647"/>
                </a:lnTo>
                <a:lnTo>
                  <a:pt x="6584" y="12338"/>
                </a:lnTo>
                <a:cubicBezTo>
                  <a:pt x="7626" y="12522"/>
                  <a:pt x="8674" y="12615"/>
                  <a:pt x="9722" y="12615"/>
                </a:cubicBezTo>
                <a:cubicBezTo>
                  <a:pt x="10769" y="12615"/>
                  <a:pt x="11817" y="12522"/>
                  <a:pt x="12859" y="12338"/>
                </a:cubicBezTo>
                <a:lnTo>
                  <a:pt x="16586" y="11647"/>
                </a:lnTo>
                <a:lnTo>
                  <a:pt x="16586" y="10100"/>
                </a:lnTo>
                <a:lnTo>
                  <a:pt x="19443" y="8659"/>
                </a:lnTo>
                <a:lnTo>
                  <a:pt x="19443" y="3944"/>
                </a:lnTo>
                <a:lnTo>
                  <a:pt x="16586" y="2515"/>
                </a:lnTo>
                <a:lnTo>
                  <a:pt x="16586" y="967"/>
                </a:lnTo>
                <a:lnTo>
                  <a:pt x="12859" y="277"/>
                </a:lnTo>
                <a:cubicBezTo>
                  <a:pt x="11817" y="92"/>
                  <a:pt x="10769" y="0"/>
                  <a:pt x="9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7" name="Google Shape;1627;p59"/>
          <p:cNvGrpSpPr/>
          <p:nvPr/>
        </p:nvGrpSpPr>
        <p:grpSpPr>
          <a:xfrm>
            <a:off x="4657781" y="2138863"/>
            <a:ext cx="508125" cy="486375"/>
            <a:chOff x="3939775" y="1919425"/>
            <a:chExt cx="508125" cy="486375"/>
          </a:xfrm>
        </p:grpSpPr>
        <p:sp>
          <p:nvSpPr>
            <p:cNvPr id="1628" name="Google Shape;1628;p59"/>
            <p:cNvSpPr/>
            <p:nvPr/>
          </p:nvSpPr>
          <p:spPr>
            <a:xfrm>
              <a:off x="3939775" y="2134025"/>
              <a:ext cx="508125" cy="271775"/>
            </a:xfrm>
            <a:custGeom>
              <a:avLst/>
              <a:gdLst/>
              <a:ahLst/>
              <a:cxnLst/>
              <a:rect l="l" t="t" r="r" b="b"/>
              <a:pathLst>
                <a:path w="20325" h="10871" extrusionOk="0">
                  <a:moveTo>
                    <a:pt x="16597" y="2858"/>
                  </a:moveTo>
                  <a:lnTo>
                    <a:pt x="16597" y="4001"/>
                  </a:lnTo>
                  <a:lnTo>
                    <a:pt x="2858" y="4001"/>
                  </a:lnTo>
                  <a:lnTo>
                    <a:pt x="2858" y="2858"/>
                  </a:lnTo>
                  <a:close/>
                  <a:moveTo>
                    <a:pt x="16597" y="5156"/>
                  </a:moveTo>
                  <a:lnTo>
                    <a:pt x="16597" y="6370"/>
                  </a:lnTo>
                  <a:cubicBezTo>
                    <a:pt x="15800" y="6561"/>
                    <a:pt x="15157" y="7204"/>
                    <a:pt x="14942" y="8013"/>
                  </a:cubicBezTo>
                  <a:lnTo>
                    <a:pt x="4501" y="8013"/>
                  </a:lnTo>
                  <a:cubicBezTo>
                    <a:pt x="4286" y="7204"/>
                    <a:pt x="3643" y="6561"/>
                    <a:pt x="2858" y="6370"/>
                  </a:cubicBezTo>
                  <a:lnTo>
                    <a:pt x="2858" y="5156"/>
                  </a:lnTo>
                  <a:close/>
                  <a:moveTo>
                    <a:pt x="0" y="0"/>
                  </a:moveTo>
                  <a:lnTo>
                    <a:pt x="0" y="2858"/>
                  </a:lnTo>
                  <a:lnTo>
                    <a:pt x="1715" y="2858"/>
                  </a:lnTo>
                  <a:lnTo>
                    <a:pt x="1715" y="6370"/>
                  </a:lnTo>
                  <a:cubicBezTo>
                    <a:pt x="738" y="6620"/>
                    <a:pt x="0" y="7513"/>
                    <a:pt x="0" y="8585"/>
                  </a:cubicBezTo>
                  <a:cubicBezTo>
                    <a:pt x="33" y="10065"/>
                    <a:pt x="1169" y="10867"/>
                    <a:pt x="2307" y="10867"/>
                  </a:cubicBezTo>
                  <a:cubicBezTo>
                    <a:pt x="3247" y="10867"/>
                    <a:pt x="4189" y="10320"/>
                    <a:pt x="4513" y="9156"/>
                  </a:cubicBezTo>
                  <a:lnTo>
                    <a:pt x="14966" y="9156"/>
                  </a:lnTo>
                  <a:cubicBezTo>
                    <a:pt x="15216" y="10133"/>
                    <a:pt x="16109" y="10871"/>
                    <a:pt x="17181" y="10871"/>
                  </a:cubicBezTo>
                  <a:cubicBezTo>
                    <a:pt x="19872" y="10811"/>
                    <a:pt x="20324" y="7073"/>
                    <a:pt x="17740" y="6358"/>
                  </a:cubicBezTo>
                  <a:lnTo>
                    <a:pt x="17740" y="2846"/>
                  </a:lnTo>
                  <a:lnTo>
                    <a:pt x="19455" y="2846"/>
                  </a:lnTo>
                  <a:lnTo>
                    <a:pt x="19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9"/>
            <p:cNvSpPr/>
            <p:nvPr/>
          </p:nvSpPr>
          <p:spPr>
            <a:xfrm>
              <a:off x="3939775" y="1948000"/>
              <a:ext cx="57475" cy="157475"/>
            </a:xfrm>
            <a:custGeom>
              <a:avLst/>
              <a:gdLst/>
              <a:ahLst/>
              <a:cxnLst/>
              <a:rect l="l" t="t" r="r" b="b"/>
              <a:pathLst>
                <a:path w="2299" h="6299" extrusionOk="0">
                  <a:moveTo>
                    <a:pt x="0" y="0"/>
                  </a:moveTo>
                  <a:lnTo>
                    <a:pt x="0" y="6298"/>
                  </a:lnTo>
                  <a:lnTo>
                    <a:pt x="2298" y="6298"/>
                  </a:lnTo>
                  <a:lnTo>
                    <a:pt x="22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9"/>
            <p:cNvSpPr/>
            <p:nvPr/>
          </p:nvSpPr>
          <p:spPr>
            <a:xfrm>
              <a:off x="4225525" y="1919425"/>
              <a:ext cx="171775" cy="186050"/>
            </a:xfrm>
            <a:custGeom>
              <a:avLst/>
              <a:gdLst/>
              <a:ahLst/>
              <a:cxnLst/>
              <a:rect l="l" t="t" r="r" b="b"/>
              <a:pathLst>
                <a:path w="6871" h="7442" extrusionOk="0">
                  <a:moveTo>
                    <a:pt x="0" y="0"/>
                  </a:moveTo>
                  <a:cubicBezTo>
                    <a:pt x="24" y="1262"/>
                    <a:pt x="1048" y="2286"/>
                    <a:pt x="2298" y="2286"/>
                  </a:cubicBezTo>
                  <a:lnTo>
                    <a:pt x="2858" y="2286"/>
                  </a:lnTo>
                  <a:lnTo>
                    <a:pt x="2858" y="7441"/>
                  </a:lnTo>
                  <a:lnTo>
                    <a:pt x="4001" y="7441"/>
                  </a:lnTo>
                  <a:lnTo>
                    <a:pt x="4001" y="5727"/>
                  </a:lnTo>
                  <a:lnTo>
                    <a:pt x="5156" y="5727"/>
                  </a:lnTo>
                  <a:lnTo>
                    <a:pt x="5156" y="6870"/>
                  </a:lnTo>
                  <a:lnTo>
                    <a:pt x="6299" y="6870"/>
                  </a:lnTo>
                  <a:lnTo>
                    <a:pt x="6299" y="3429"/>
                  </a:lnTo>
                  <a:lnTo>
                    <a:pt x="5156" y="3429"/>
                  </a:lnTo>
                  <a:lnTo>
                    <a:pt x="5156" y="4584"/>
                  </a:lnTo>
                  <a:lnTo>
                    <a:pt x="4001" y="4584"/>
                  </a:lnTo>
                  <a:lnTo>
                    <a:pt x="4001" y="2286"/>
                  </a:lnTo>
                  <a:lnTo>
                    <a:pt x="4572" y="2286"/>
                  </a:lnTo>
                  <a:cubicBezTo>
                    <a:pt x="5834" y="2286"/>
                    <a:pt x="6870" y="1262"/>
                    <a:pt x="6870" y="0"/>
                  </a:cubicBezTo>
                  <a:lnTo>
                    <a:pt x="5715" y="0"/>
                  </a:lnTo>
                  <a:cubicBezTo>
                    <a:pt x="5715" y="619"/>
                    <a:pt x="5215" y="1143"/>
                    <a:pt x="4572" y="1143"/>
                  </a:cubicBezTo>
                  <a:lnTo>
                    <a:pt x="4001" y="1143"/>
                  </a:lnTo>
                  <a:lnTo>
                    <a:pt x="4001" y="0"/>
                  </a:lnTo>
                  <a:lnTo>
                    <a:pt x="2858" y="0"/>
                  </a:lnTo>
                  <a:lnTo>
                    <a:pt x="2858" y="1143"/>
                  </a:lnTo>
                  <a:lnTo>
                    <a:pt x="2298" y="1143"/>
                  </a:lnTo>
                  <a:cubicBezTo>
                    <a:pt x="1667" y="1143"/>
                    <a:pt x="1143" y="643"/>
                    <a:pt x="1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9"/>
            <p:cNvSpPr/>
            <p:nvPr/>
          </p:nvSpPr>
          <p:spPr>
            <a:xfrm>
              <a:off x="4025800" y="2048000"/>
              <a:ext cx="199750" cy="57475"/>
            </a:xfrm>
            <a:custGeom>
              <a:avLst/>
              <a:gdLst/>
              <a:ahLst/>
              <a:cxnLst/>
              <a:rect l="l" t="t" r="r" b="b"/>
              <a:pathLst>
                <a:path w="7990" h="2299" extrusionOk="0">
                  <a:moveTo>
                    <a:pt x="0" y="1"/>
                  </a:moveTo>
                  <a:lnTo>
                    <a:pt x="0" y="1155"/>
                  </a:lnTo>
                  <a:lnTo>
                    <a:pt x="2298" y="1155"/>
                  </a:lnTo>
                  <a:lnTo>
                    <a:pt x="2298" y="2298"/>
                  </a:lnTo>
                  <a:lnTo>
                    <a:pt x="3429" y="2298"/>
                  </a:lnTo>
                  <a:lnTo>
                    <a:pt x="3429" y="1155"/>
                  </a:lnTo>
                  <a:lnTo>
                    <a:pt x="5310" y="1155"/>
                  </a:lnTo>
                  <a:cubicBezTo>
                    <a:pt x="5715" y="1155"/>
                    <a:pt x="6084" y="1358"/>
                    <a:pt x="6298" y="1703"/>
                  </a:cubicBezTo>
                  <a:lnTo>
                    <a:pt x="6656" y="2298"/>
                  </a:lnTo>
                  <a:lnTo>
                    <a:pt x="7989" y="2298"/>
                  </a:lnTo>
                  <a:lnTo>
                    <a:pt x="7299" y="1120"/>
                  </a:lnTo>
                  <a:cubicBezTo>
                    <a:pt x="6882" y="441"/>
                    <a:pt x="6132" y="1"/>
                    <a:pt x="5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59"/>
          <p:cNvGrpSpPr/>
          <p:nvPr/>
        </p:nvGrpSpPr>
        <p:grpSpPr>
          <a:xfrm>
            <a:off x="3219169" y="2138863"/>
            <a:ext cx="495025" cy="486375"/>
            <a:chOff x="2499100" y="1919125"/>
            <a:chExt cx="495025" cy="486375"/>
          </a:xfrm>
        </p:grpSpPr>
        <p:sp>
          <p:nvSpPr>
            <p:cNvPr id="1633" name="Google Shape;1633;p59"/>
            <p:cNvSpPr/>
            <p:nvPr/>
          </p:nvSpPr>
          <p:spPr>
            <a:xfrm>
              <a:off x="2716100" y="2132225"/>
              <a:ext cx="61050" cy="61050"/>
            </a:xfrm>
            <a:custGeom>
              <a:avLst/>
              <a:gdLst/>
              <a:ahLst/>
              <a:cxnLst/>
              <a:rect l="l" t="t" r="r" b="b"/>
              <a:pathLst>
                <a:path w="2442" h="2442" extrusionOk="0">
                  <a:moveTo>
                    <a:pt x="1620" y="1"/>
                  </a:moveTo>
                  <a:lnTo>
                    <a:pt x="1" y="1620"/>
                  </a:lnTo>
                  <a:lnTo>
                    <a:pt x="822" y="2442"/>
                  </a:lnTo>
                  <a:lnTo>
                    <a:pt x="2441" y="823"/>
                  </a:lnTo>
                  <a:lnTo>
                    <a:pt x="1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9"/>
            <p:cNvSpPr/>
            <p:nvPr/>
          </p:nvSpPr>
          <p:spPr>
            <a:xfrm>
              <a:off x="2499100" y="1919125"/>
              <a:ext cx="495025" cy="486375"/>
            </a:xfrm>
            <a:custGeom>
              <a:avLst/>
              <a:gdLst/>
              <a:ahLst/>
              <a:cxnLst/>
              <a:rect l="l" t="t" r="r" b="b"/>
              <a:pathLst>
                <a:path w="19801" h="19455" extrusionOk="0">
                  <a:moveTo>
                    <a:pt x="14253" y="2953"/>
                  </a:moveTo>
                  <a:lnTo>
                    <a:pt x="15062" y="3774"/>
                  </a:lnTo>
                  <a:lnTo>
                    <a:pt x="14253" y="4596"/>
                  </a:lnTo>
                  <a:lnTo>
                    <a:pt x="13431" y="3774"/>
                  </a:lnTo>
                  <a:lnTo>
                    <a:pt x="14253" y="2953"/>
                  </a:lnTo>
                  <a:close/>
                  <a:moveTo>
                    <a:pt x="15872" y="4560"/>
                  </a:moveTo>
                  <a:lnTo>
                    <a:pt x="16693" y="5382"/>
                  </a:lnTo>
                  <a:lnTo>
                    <a:pt x="15872" y="6203"/>
                  </a:lnTo>
                  <a:lnTo>
                    <a:pt x="15050" y="5382"/>
                  </a:lnTo>
                  <a:lnTo>
                    <a:pt x="15872" y="4560"/>
                  </a:lnTo>
                  <a:close/>
                  <a:moveTo>
                    <a:pt x="12610" y="4584"/>
                  </a:moveTo>
                  <a:lnTo>
                    <a:pt x="13431" y="5394"/>
                  </a:lnTo>
                  <a:lnTo>
                    <a:pt x="12610" y="6215"/>
                  </a:lnTo>
                  <a:lnTo>
                    <a:pt x="11788" y="5394"/>
                  </a:lnTo>
                  <a:lnTo>
                    <a:pt x="12610" y="4584"/>
                  </a:lnTo>
                  <a:close/>
                  <a:moveTo>
                    <a:pt x="14253" y="6203"/>
                  </a:moveTo>
                  <a:lnTo>
                    <a:pt x="15062" y="7025"/>
                  </a:lnTo>
                  <a:lnTo>
                    <a:pt x="14253" y="7834"/>
                  </a:lnTo>
                  <a:lnTo>
                    <a:pt x="13431" y="7025"/>
                  </a:lnTo>
                  <a:lnTo>
                    <a:pt x="14253" y="6203"/>
                  </a:lnTo>
                  <a:close/>
                  <a:moveTo>
                    <a:pt x="10324" y="6882"/>
                  </a:moveTo>
                  <a:lnTo>
                    <a:pt x="12764" y="9323"/>
                  </a:lnTo>
                  <a:lnTo>
                    <a:pt x="9502" y="12585"/>
                  </a:lnTo>
                  <a:lnTo>
                    <a:pt x="7061" y="10144"/>
                  </a:lnTo>
                  <a:lnTo>
                    <a:pt x="10324" y="6882"/>
                  </a:lnTo>
                  <a:close/>
                  <a:moveTo>
                    <a:pt x="5573" y="11633"/>
                  </a:moveTo>
                  <a:lnTo>
                    <a:pt x="6395" y="12454"/>
                  </a:lnTo>
                  <a:lnTo>
                    <a:pt x="5573" y="13276"/>
                  </a:lnTo>
                  <a:lnTo>
                    <a:pt x="4751" y="12454"/>
                  </a:lnTo>
                  <a:lnTo>
                    <a:pt x="5573" y="11633"/>
                  </a:lnTo>
                  <a:close/>
                  <a:moveTo>
                    <a:pt x="3954" y="13252"/>
                  </a:moveTo>
                  <a:lnTo>
                    <a:pt x="4763" y="14073"/>
                  </a:lnTo>
                  <a:lnTo>
                    <a:pt x="3954" y="14895"/>
                  </a:lnTo>
                  <a:lnTo>
                    <a:pt x="3132" y="14073"/>
                  </a:lnTo>
                  <a:lnTo>
                    <a:pt x="3954" y="13252"/>
                  </a:lnTo>
                  <a:close/>
                  <a:moveTo>
                    <a:pt x="7192" y="13252"/>
                  </a:moveTo>
                  <a:lnTo>
                    <a:pt x="8014" y="14073"/>
                  </a:lnTo>
                  <a:lnTo>
                    <a:pt x="7192" y="14895"/>
                  </a:lnTo>
                  <a:lnTo>
                    <a:pt x="6371" y="14073"/>
                  </a:lnTo>
                  <a:lnTo>
                    <a:pt x="7192" y="13252"/>
                  </a:lnTo>
                  <a:close/>
                  <a:moveTo>
                    <a:pt x="5573" y="14883"/>
                  </a:moveTo>
                  <a:lnTo>
                    <a:pt x="6395" y="15693"/>
                  </a:lnTo>
                  <a:lnTo>
                    <a:pt x="5573" y="16514"/>
                  </a:lnTo>
                  <a:lnTo>
                    <a:pt x="4751" y="15693"/>
                  </a:lnTo>
                  <a:lnTo>
                    <a:pt x="5573" y="14883"/>
                  </a:lnTo>
                  <a:close/>
                  <a:moveTo>
                    <a:pt x="14652" y="0"/>
                  </a:moveTo>
                  <a:cubicBezTo>
                    <a:pt x="14208" y="0"/>
                    <a:pt x="13765" y="167"/>
                    <a:pt x="13431" y="500"/>
                  </a:cubicBezTo>
                  <a:lnTo>
                    <a:pt x="680" y="13252"/>
                  </a:lnTo>
                  <a:cubicBezTo>
                    <a:pt x="1" y="13930"/>
                    <a:pt x="1" y="15026"/>
                    <a:pt x="680" y="15693"/>
                  </a:cubicBezTo>
                  <a:lnTo>
                    <a:pt x="3930" y="18955"/>
                  </a:lnTo>
                  <a:cubicBezTo>
                    <a:pt x="4269" y="19288"/>
                    <a:pt x="4713" y="19455"/>
                    <a:pt x="5155" y="19455"/>
                  </a:cubicBezTo>
                  <a:cubicBezTo>
                    <a:pt x="5597" y="19455"/>
                    <a:pt x="6037" y="19288"/>
                    <a:pt x="6371" y="18955"/>
                  </a:cubicBezTo>
                  <a:lnTo>
                    <a:pt x="19134" y="6203"/>
                  </a:lnTo>
                  <a:cubicBezTo>
                    <a:pt x="19801" y="5525"/>
                    <a:pt x="19801" y="4441"/>
                    <a:pt x="19134" y="3762"/>
                  </a:cubicBezTo>
                  <a:lnTo>
                    <a:pt x="15872" y="500"/>
                  </a:lnTo>
                  <a:cubicBezTo>
                    <a:pt x="15539" y="167"/>
                    <a:pt x="15095" y="0"/>
                    <a:pt x="146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9"/>
            <p:cNvSpPr/>
            <p:nvPr/>
          </p:nvSpPr>
          <p:spPr>
            <a:xfrm>
              <a:off x="2767000" y="2182850"/>
              <a:ext cx="227125" cy="222650"/>
            </a:xfrm>
            <a:custGeom>
              <a:avLst/>
              <a:gdLst/>
              <a:ahLst/>
              <a:cxnLst/>
              <a:rect l="l" t="t" r="r" b="b"/>
              <a:pathLst>
                <a:path w="9085" h="8906" extrusionOk="0">
                  <a:moveTo>
                    <a:pt x="5704" y="0"/>
                  </a:moveTo>
                  <a:lnTo>
                    <a:pt x="1" y="5703"/>
                  </a:lnTo>
                  <a:lnTo>
                    <a:pt x="2715" y="8406"/>
                  </a:lnTo>
                  <a:cubicBezTo>
                    <a:pt x="3049" y="8739"/>
                    <a:pt x="3492" y="8906"/>
                    <a:pt x="3936" y="8906"/>
                  </a:cubicBezTo>
                  <a:cubicBezTo>
                    <a:pt x="4379" y="8906"/>
                    <a:pt x="4823" y="8739"/>
                    <a:pt x="5156" y="8406"/>
                  </a:cubicBezTo>
                  <a:lnTo>
                    <a:pt x="8418" y="5144"/>
                  </a:lnTo>
                  <a:cubicBezTo>
                    <a:pt x="9085" y="4513"/>
                    <a:pt x="9085" y="3346"/>
                    <a:pt x="8418" y="2703"/>
                  </a:cubicBezTo>
                  <a:lnTo>
                    <a:pt x="57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9"/>
            <p:cNvSpPr/>
            <p:nvPr/>
          </p:nvSpPr>
          <p:spPr>
            <a:xfrm>
              <a:off x="2499400" y="1919425"/>
              <a:ext cx="227150" cy="222950"/>
            </a:xfrm>
            <a:custGeom>
              <a:avLst/>
              <a:gdLst/>
              <a:ahLst/>
              <a:cxnLst/>
              <a:rect l="l" t="t" r="r" b="b"/>
              <a:pathLst>
                <a:path w="9086" h="8918" extrusionOk="0">
                  <a:moveTo>
                    <a:pt x="5155" y="0"/>
                  </a:moveTo>
                  <a:cubicBezTo>
                    <a:pt x="4713" y="0"/>
                    <a:pt x="4269" y="167"/>
                    <a:pt x="3930" y="500"/>
                  </a:cubicBezTo>
                  <a:lnTo>
                    <a:pt x="679" y="3762"/>
                  </a:lnTo>
                  <a:cubicBezTo>
                    <a:pt x="1" y="4429"/>
                    <a:pt x="1" y="5536"/>
                    <a:pt x="679" y="6203"/>
                  </a:cubicBezTo>
                  <a:lnTo>
                    <a:pt x="3382" y="8918"/>
                  </a:lnTo>
                  <a:lnTo>
                    <a:pt x="9085" y="3215"/>
                  </a:lnTo>
                  <a:lnTo>
                    <a:pt x="6371" y="500"/>
                  </a:lnTo>
                  <a:cubicBezTo>
                    <a:pt x="6037" y="167"/>
                    <a:pt x="5597" y="0"/>
                    <a:pt x="5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59"/>
          <p:cNvGrpSpPr/>
          <p:nvPr/>
        </p:nvGrpSpPr>
        <p:grpSpPr>
          <a:xfrm>
            <a:off x="2603919" y="2138863"/>
            <a:ext cx="372375" cy="486375"/>
            <a:chOff x="1898450" y="1919425"/>
            <a:chExt cx="372375" cy="486375"/>
          </a:xfrm>
        </p:grpSpPr>
        <p:sp>
          <p:nvSpPr>
            <p:cNvPr id="1638" name="Google Shape;1638;p59"/>
            <p:cNvSpPr/>
            <p:nvPr/>
          </p:nvSpPr>
          <p:spPr>
            <a:xfrm>
              <a:off x="1898725" y="1919425"/>
              <a:ext cx="372100" cy="300950"/>
            </a:xfrm>
            <a:custGeom>
              <a:avLst/>
              <a:gdLst/>
              <a:ahLst/>
              <a:cxnLst/>
              <a:rect l="l" t="t" r="r" b="b"/>
              <a:pathLst>
                <a:path w="14884" h="12038" extrusionOk="0">
                  <a:moveTo>
                    <a:pt x="4573" y="2286"/>
                  </a:moveTo>
                  <a:lnTo>
                    <a:pt x="4573" y="3429"/>
                  </a:lnTo>
                  <a:lnTo>
                    <a:pt x="2275" y="3429"/>
                  </a:lnTo>
                  <a:lnTo>
                    <a:pt x="2275" y="2286"/>
                  </a:lnTo>
                  <a:close/>
                  <a:moveTo>
                    <a:pt x="12586" y="2286"/>
                  </a:moveTo>
                  <a:lnTo>
                    <a:pt x="12586" y="3429"/>
                  </a:lnTo>
                  <a:lnTo>
                    <a:pt x="10300" y="3429"/>
                  </a:lnTo>
                  <a:lnTo>
                    <a:pt x="10300" y="2286"/>
                  </a:lnTo>
                  <a:close/>
                  <a:moveTo>
                    <a:pt x="4573" y="4572"/>
                  </a:moveTo>
                  <a:lnTo>
                    <a:pt x="4573" y="5715"/>
                  </a:lnTo>
                  <a:lnTo>
                    <a:pt x="2275" y="5715"/>
                  </a:lnTo>
                  <a:lnTo>
                    <a:pt x="2275" y="4572"/>
                  </a:lnTo>
                  <a:close/>
                  <a:moveTo>
                    <a:pt x="12586" y="4572"/>
                  </a:moveTo>
                  <a:lnTo>
                    <a:pt x="12586" y="5715"/>
                  </a:lnTo>
                  <a:lnTo>
                    <a:pt x="10300" y="5715"/>
                  </a:lnTo>
                  <a:lnTo>
                    <a:pt x="10300" y="4572"/>
                  </a:lnTo>
                  <a:close/>
                  <a:moveTo>
                    <a:pt x="4573" y="6858"/>
                  </a:moveTo>
                  <a:lnTo>
                    <a:pt x="4573" y="8001"/>
                  </a:lnTo>
                  <a:lnTo>
                    <a:pt x="2275" y="8001"/>
                  </a:lnTo>
                  <a:lnTo>
                    <a:pt x="2275" y="6858"/>
                  </a:lnTo>
                  <a:close/>
                  <a:moveTo>
                    <a:pt x="12586" y="6858"/>
                  </a:moveTo>
                  <a:lnTo>
                    <a:pt x="12586" y="8001"/>
                  </a:lnTo>
                  <a:lnTo>
                    <a:pt x="10300" y="8001"/>
                  </a:lnTo>
                  <a:lnTo>
                    <a:pt x="10300" y="6858"/>
                  </a:lnTo>
                  <a:close/>
                  <a:moveTo>
                    <a:pt x="9157" y="2298"/>
                  </a:moveTo>
                  <a:lnTo>
                    <a:pt x="9157" y="3429"/>
                  </a:lnTo>
                  <a:lnTo>
                    <a:pt x="6859" y="3429"/>
                  </a:lnTo>
                  <a:lnTo>
                    <a:pt x="6859" y="4584"/>
                  </a:lnTo>
                  <a:lnTo>
                    <a:pt x="9157" y="4584"/>
                  </a:lnTo>
                  <a:lnTo>
                    <a:pt x="9157" y="5727"/>
                  </a:lnTo>
                  <a:lnTo>
                    <a:pt x="6859" y="5727"/>
                  </a:lnTo>
                  <a:lnTo>
                    <a:pt x="6859" y="6870"/>
                  </a:lnTo>
                  <a:lnTo>
                    <a:pt x="9157" y="6870"/>
                  </a:lnTo>
                  <a:lnTo>
                    <a:pt x="9157" y="8013"/>
                  </a:lnTo>
                  <a:lnTo>
                    <a:pt x="5716" y="8013"/>
                  </a:lnTo>
                  <a:lnTo>
                    <a:pt x="5716" y="2298"/>
                  </a:lnTo>
                  <a:close/>
                  <a:moveTo>
                    <a:pt x="1" y="0"/>
                  </a:moveTo>
                  <a:lnTo>
                    <a:pt x="1" y="12037"/>
                  </a:lnTo>
                  <a:cubicBezTo>
                    <a:pt x="1942" y="10132"/>
                    <a:pt x="4692" y="9180"/>
                    <a:pt x="7442" y="9180"/>
                  </a:cubicBezTo>
                  <a:cubicBezTo>
                    <a:pt x="10193" y="9180"/>
                    <a:pt x="12943" y="10132"/>
                    <a:pt x="14884" y="12037"/>
                  </a:cubicBezTo>
                  <a:lnTo>
                    <a:pt x="148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9"/>
            <p:cNvSpPr/>
            <p:nvPr/>
          </p:nvSpPr>
          <p:spPr>
            <a:xfrm>
              <a:off x="1898725" y="2304875"/>
              <a:ext cx="372100" cy="100925"/>
            </a:xfrm>
            <a:custGeom>
              <a:avLst/>
              <a:gdLst/>
              <a:ahLst/>
              <a:cxnLst/>
              <a:rect l="l" t="t" r="r" b="b"/>
              <a:pathLst>
                <a:path w="14884" h="4037" extrusionOk="0">
                  <a:moveTo>
                    <a:pt x="1" y="1"/>
                  </a:moveTo>
                  <a:lnTo>
                    <a:pt x="1" y="4037"/>
                  </a:lnTo>
                  <a:lnTo>
                    <a:pt x="14884" y="4037"/>
                  </a:lnTo>
                  <a:lnTo>
                    <a:pt x="14884" y="1"/>
                  </a:lnTo>
                  <a:cubicBezTo>
                    <a:pt x="12943" y="1906"/>
                    <a:pt x="10193" y="2858"/>
                    <a:pt x="7442" y="2858"/>
                  </a:cubicBezTo>
                  <a:cubicBezTo>
                    <a:pt x="4692" y="2858"/>
                    <a:pt x="1942" y="190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9"/>
            <p:cNvSpPr/>
            <p:nvPr/>
          </p:nvSpPr>
          <p:spPr>
            <a:xfrm>
              <a:off x="1898450" y="2194750"/>
              <a:ext cx="94375" cy="136650"/>
            </a:xfrm>
            <a:custGeom>
              <a:avLst/>
              <a:gdLst/>
              <a:ahLst/>
              <a:cxnLst/>
              <a:rect l="l" t="t" r="r" b="b"/>
              <a:pathLst>
                <a:path w="3775" h="5466" extrusionOk="0">
                  <a:moveTo>
                    <a:pt x="3774" y="0"/>
                  </a:moveTo>
                  <a:cubicBezTo>
                    <a:pt x="1274" y="965"/>
                    <a:pt x="143" y="2572"/>
                    <a:pt x="0" y="2727"/>
                  </a:cubicBezTo>
                  <a:cubicBezTo>
                    <a:pt x="143" y="2858"/>
                    <a:pt x="1274" y="4465"/>
                    <a:pt x="3774" y="5465"/>
                  </a:cubicBezTo>
                  <a:cubicBezTo>
                    <a:pt x="2584" y="3870"/>
                    <a:pt x="2560" y="1631"/>
                    <a:pt x="37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9"/>
            <p:cNvSpPr/>
            <p:nvPr/>
          </p:nvSpPr>
          <p:spPr>
            <a:xfrm>
              <a:off x="2176150" y="2194450"/>
              <a:ext cx="94075" cy="136350"/>
            </a:xfrm>
            <a:custGeom>
              <a:avLst/>
              <a:gdLst/>
              <a:ahLst/>
              <a:cxnLst/>
              <a:rect l="l" t="t" r="r" b="b"/>
              <a:pathLst>
                <a:path w="3763" h="5454" extrusionOk="0">
                  <a:moveTo>
                    <a:pt x="1" y="0"/>
                  </a:moveTo>
                  <a:cubicBezTo>
                    <a:pt x="1191" y="1584"/>
                    <a:pt x="1227" y="3822"/>
                    <a:pt x="1" y="5453"/>
                  </a:cubicBezTo>
                  <a:cubicBezTo>
                    <a:pt x="2477" y="4477"/>
                    <a:pt x="3763" y="2739"/>
                    <a:pt x="3763" y="2715"/>
                  </a:cubicBezTo>
                  <a:cubicBezTo>
                    <a:pt x="3727" y="2691"/>
                    <a:pt x="2549" y="101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9"/>
            <p:cNvSpPr/>
            <p:nvPr/>
          </p:nvSpPr>
          <p:spPr>
            <a:xfrm>
              <a:off x="1970475" y="2176875"/>
              <a:ext cx="199750" cy="171475"/>
            </a:xfrm>
            <a:custGeom>
              <a:avLst/>
              <a:gdLst/>
              <a:ahLst/>
              <a:cxnLst/>
              <a:rect l="l" t="t" r="r" b="b"/>
              <a:pathLst>
                <a:path w="7990" h="6859" extrusionOk="0">
                  <a:moveTo>
                    <a:pt x="5132" y="2858"/>
                  </a:moveTo>
                  <a:lnTo>
                    <a:pt x="5132" y="4001"/>
                  </a:lnTo>
                  <a:lnTo>
                    <a:pt x="3989" y="4001"/>
                  </a:lnTo>
                  <a:lnTo>
                    <a:pt x="3989" y="2858"/>
                  </a:lnTo>
                  <a:close/>
                  <a:moveTo>
                    <a:pt x="4549" y="1"/>
                  </a:moveTo>
                  <a:cubicBezTo>
                    <a:pt x="0" y="168"/>
                    <a:pt x="0" y="6692"/>
                    <a:pt x="4549" y="6859"/>
                  </a:cubicBezTo>
                  <a:cubicBezTo>
                    <a:pt x="6465" y="6859"/>
                    <a:pt x="7989" y="5323"/>
                    <a:pt x="7989" y="3442"/>
                  </a:cubicBezTo>
                  <a:cubicBezTo>
                    <a:pt x="7989" y="1549"/>
                    <a:pt x="6454" y="1"/>
                    <a:pt x="4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3" name="Google Shape;1643;p59"/>
          <p:cNvSpPr/>
          <p:nvPr/>
        </p:nvSpPr>
        <p:spPr>
          <a:xfrm>
            <a:off x="1816144" y="2138713"/>
            <a:ext cx="511700" cy="486675"/>
          </a:xfrm>
          <a:custGeom>
            <a:avLst/>
            <a:gdLst/>
            <a:ahLst/>
            <a:cxnLst/>
            <a:rect l="l" t="t" r="r" b="b"/>
            <a:pathLst>
              <a:path w="20468" h="19467" extrusionOk="0">
                <a:moveTo>
                  <a:pt x="17145" y="16014"/>
                </a:moveTo>
                <a:lnTo>
                  <a:pt x="17145" y="17157"/>
                </a:lnTo>
                <a:lnTo>
                  <a:pt x="16002" y="17157"/>
                </a:lnTo>
                <a:lnTo>
                  <a:pt x="16002" y="16014"/>
                </a:lnTo>
                <a:close/>
                <a:moveTo>
                  <a:pt x="2298" y="0"/>
                </a:moveTo>
                <a:lnTo>
                  <a:pt x="2298" y="1143"/>
                </a:lnTo>
                <a:lnTo>
                  <a:pt x="0" y="1143"/>
                </a:lnTo>
                <a:lnTo>
                  <a:pt x="0" y="4001"/>
                </a:lnTo>
                <a:cubicBezTo>
                  <a:pt x="0" y="6656"/>
                  <a:pt x="2012" y="8834"/>
                  <a:pt x="4584" y="9120"/>
                </a:cubicBezTo>
                <a:lnTo>
                  <a:pt x="4584" y="15442"/>
                </a:lnTo>
                <a:cubicBezTo>
                  <a:pt x="4691" y="18096"/>
                  <a:pt x="6645" y="19421"/>
                  <a:pt x="8596" y="19421"/>
                </a:cubicBezTo>
                <a:cubicBezTo>
                  <a:pt x="10550" y="19421"/>
                  <a:pt x="12502" y="18093"/>
                  <a:pt x="12597" y="15442"/>
                </a:cubicBezTo>
                <a:lnTo>
                  <a:pt x="12597" y="5144"/>
                </a:lnTo>
                <a:cubicBezTo>
                  <a:pt x="12639" y="4006"/>
                  <a:pt x="13475" y="3438"/>
                  <a:pt x="14313" y="3438"/>
                </a:cubicBezTo>
                <a:cubicBezTo>
                  <a:pt x="15151" y="3438"/>
                  <a:pt x="15990" y="4006"/>
                  <a:pt x="16038" y="5144"/>
                </a:cubicBezTo>
                <a:lnTo>
                  <a:pt x="16038" y="13799"/>
                </a:lnTo>
                <a:cubicBezTo>
                  <a:pt x="12704" y="14549"/>
                  <a:pt x="13157" y="19371"/>
                  <a:pt x="16598" y="19467"/>
                </a:cubicBezTo>
                <a:cubicBezTo>
                  <a:pt x="20027" y="19360"/>
                  <a:pt x="20467" y="14538"/>
                  <a:pt x="17145" y="13776"/>
                </a:cubicBezTo>
                <a:lnTo>
                  <a:pt x="17145" y="5132"/>
                </a:lnTo>
                <a:cubicBezTo>
                  <a:pt x="17074" y="3233"/>
                  <a:pt x="15681" y="2283"/>
                  <a:pt x="14288" y="2283"/>
                </a:cubicBezTo>
                <a:cubicBezTo>
                  <a:pt x="12895" y="2283"/>
                  <a:pt x="11502" y="3233"/>
                  <a:pt x="11430" y="5132"/>
                </a:cubicBezTo>
                <a:lnTo>
                  <a:pt x="11430" y="15431"/>
                </a:lnTo>
                <a:cubicBezTo>
                  <a:pt x="11359" y="17330"/>
                  <a:pt x="9966" y="18279"/>
                  <a:pt x="8573" y="18279"/>
                </a:cubicBezTo>
                <a:cubicBezTo>
                  <a:pt x="7180" y="18279"/>
                  <a:pt x="5787" y="17330"/>
                  <a:pt x="5715" y="15431"/>
                </a:cubicBezTo>
                <a:lnTo>
                  <a:pt x="5715" y="9108"/>
                </a:lnTo>
                <a:cubicBezTo>
                  <a:pt x="8299" y="8823"/>
                  <a:pt x="10299" y="6632"/>
                  <a:pt x="10299" y="3989"/>
                </a:cubicBezTo>
                <a:lnTo>
                  <a:pt x="10299" y="1143"/>
                </a:lnTo>
                <a:lnTo>
                  <a:pt x="8013" y="1143"/>
                </a:lnTo>
                <a:lnTo>
                  <a:pt x="8013" y="0"/>
                </a:lnTo>
                <a:lnTo>
                  <a:pt x="6870" y="0"/>
                </a:lnTo>
                <a:lnTo>
                  <a:pt x="6870" y="3441"/>
                </a:lnTo>
                <a:lnTo>
                  <a:pt x="8013" y="3441"/>
                </a:lnTo>
                <a:lnTo>
                  <a:pt x="8013" y="2286"/>
                </a:lnTo>
                <a:lnTo>
                  <a:pt x="9156" y="2286"/>
                </a:lnTo>
                <a:lnTo>
                  <a:pt x="9156" y="4001"/>
                </a:lnTo>
                <a:cubicBezTo>
                  <a:pt x="9055" y="6654"/>
                  <a:pt x="7104" y="7979"/>
                  <a:pt x="5154" y="7979"/>
                </a:cubicBezTo>
                <a:cubicBezTo>
                  <a:pt x="3202" y="7979"/>
                  <a:pt x="1250" y="6651"/>
                  <a:pt x="1155" y="4001"/>
                </a:cubicBezTo>
                <a:lnTo>
                  <a:pt x="1155" y="2286"/>
                </a:lnTo>
                <a:lnTo>
                  <a:pt x="2298" y="2286"/>
                </a:lnTo>
                <a:lnTo>
                  <a:pt x="2298" y="3441"/>
                </a:lnTo>
                <a:lnTo>
                  <a:pt x="3441" y="3441"/>
                </a:lnTo>
                <a:lnTo>
                  <a:pt x="3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4" name="Google Shape;1644;p59"/>
          <p:cNvGrpSpPr/>
          <p:nvPr/>
        </p:nvGrpSpPr>
        <p:grpSpPr>
          <a:xfrm>
            <a:off x="1104456" y="1437375"/>
            <a:ext cx="483100" cy="486675"/>
            <a:chOff x="555425" y="1160100"/>
            <a:chExt cx="483100" cy="486675"/>
          </a:xfrm>
        </p:grpSpPr>
        <p:sp>
          <p:nvSpPr>
            <p:cNvPr id="1645" name="Google Shape;1645;p59"/>
            <p:cNvSpPr/>
            <p:nvPr/>
          </p:nvSpPr>
          <p:spPr>
            <a:xfrm>
              <a:off x="811400" y="1160100"/>
              <a:ext cx="227125" cy="486675"/>
            </a:xfrm>
            <a:custGeom>
              <a:avLst/>
              <a:gdLst/>
              <a:ahLst/>
              <a:cxnLst/>
              <a:rect l="l" t="t" r="r" b="b"/>
              <a:pathLst>
                <a:path w="9085" h="19467" extrusionOk="0">
                  <a:moveTo>
                    <a:pt x="4644" y="8585"/>
                  </a:moveTo>
                  <a:lnTo>
                    <a:pt x="4644" y="9728"/>
                  </a:lnTo>
                  <a:cubicBezTo>
                    <a:pt x="3668" y="9728"/>
                    <a:pt x="2679" y="10049"/>
                    <a:pt x="1894" y="10644"/>
                  </a:cubicBezTo>
                  <a:lnTo>
                    <a:pt x="1215" y="9728"/>
                  </a:lnTo>
                  <a:cubicBezTo>
                    <a:pt x="2191" y="8989"/>
                    <a:pt x="3418" y="8585"/>
                    <a:pt x="4644" y="8585"/>
                  </a:cubicBezTo>
                  <a:close/>
                  <a:moveTo>
                    <a:pt x="1536" y="0"/>
                  </a:moveTo>
                  <a:cubicBezTo>
                    <a:pt x="1001" y="0"/>
                    <a:pt x="453" y="334"/>
                    <a:pt x="0" y="738"/>
                  </a:cubicBezTo>
                  <a:lnTo>
                    <a:pt x="0" y="5025"/>
                  </a:lnTo>
                  <a:cubicBezTo>
                    <a:pt x="953" y="4370"/>
                    <a:pt x="2108" y="4001"/>
                    <a:pt x="3275" y="4001"/>
                  </a:cubicBezTo>
                  <a:lnTo>
                    <a:pt x="3275" y="5144"/>
                  </a:lnTo>
                  <a:cubicBezTo>
                    <a:pt x="2298" y="5144"/>
                    <a:pt x="1310" y="5477"/>
                    <a:pt x="524" y="6072"/>
                  </a:cubicBezTo>
                  <a:lnTo>
                    <a:pt x="0" y="6453"/>
                  </a:lnTo>
                  <a:lnTo>
                    <a:pt x="0" y="12418"/>
                  </a:lnTo>
                  <a:cubicBezTo>
                    <a:pt x="679" y="12157"/>
                    <a:pt x="1405" y="12026"/>
                    <a:pt x="2132" y="12026"/>
                  </a:cubicBezTo>
                  <a:lnTo>
                    <a:pt x="2132" y="13169"/>
                  </a:lnTo>
                  <a:cubicBezTo>
                    <a:pt x="1393" y="13169"/>
                    <a:pt x="655" y="13347"/>
                    <a:pt x="0" y="13692"/>
                  </a:cubicBezTo>
                  <a:lnTo>
                    <a:pt x="0" y="18717"/>
                  </a:lnTo>
                  <a:cubicBezTo>
                    <a:pt x="453" y="19122"/>
                    <a:pt x="989" y="19467"/>
                    <a:pt x="1536" y="19467"/>
                  </a:cubicBezTo>
                  <a:cubicBezTo>
                    <a:pt x="2679" y="19467"/>
                    <a:pt x="3715" y="18776"/>
                    <a:pt x="4156" y="17741"/>
                  </a:cubicBezTo>
                  <a:cubicBezTo>
                    <a:pt x="4232" y="17746"/>
                    <a:pt x="4308" y="17749"/>
                    <a:pt x="4383" y="17749"/>
                  </a:cubicBezTo>
                  <a:cubicBezTo>
                    <a:pt x="6283" y="17749"/>
                    <a:pt x="7693" y="15905"/>
                    <a:pt x="7132" y="14062"/>
                  </a:cubicBezTo>
                  <a:cubicBezTo>
                    <a:pt x="9037" y="11918"/>
                    <a:pt x="9085" y="7596"/>
                    <a:pt x="7132" y="5418"/>
                  </a:cubicBezTo>
                  <a:lnTo>
                    <a:pt x="7132" y="5394"/>
                  </a:lnTo>
                  <a:cubicBezTo>
                    <a:pt x="7692" y="3555"/>
                    <a:pt x="6291" y="1717"/>
                    <a:pt x="4400" y="1717"/>
                  </a:cubicBezTo>
                  <a:cubicBezTo>
                    <a:pt x="4319" y="1717"/>
                    <a:pt x="4238" y="1720"/>
                    <a:pt x="4156" y="1727"/>
                  </a:cubicBezTo>
                  <a:cubicBezTo>
                    <a:pt x="3715" y="679"/>
                    <a:pt x="2667" y="0"/>
                    <a:pt x="1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9"/>
            <p:cNvSpPr/>
            <p:nvPr/>
          </p:nvSpPr>
          <p:spPr>
            <a:xfrm>
              <a:off x="555425" y="1160400"/>
              <a:ext cx="227725" cy="486375"/>
            </a:xfrm>
            <a:custGeom>
              <a:avLst/>
              <a:gdLst/>
              <a:ahLst/>
              <a:cxnLst/>
              <a:rect l="l" t="t" r="r" b="b"/>
              <a:pathLst>
                <a:path w="9109" h="19455" extrusionOk="0">
                  <a:moveTo>
                    <a:pt x="5167" y="9668"/>
                  </a:moveTo>
                  <a:cubicBezTo>
                    <a:pt x="5822" y="10323"/>
                    <a:pt x="7049" y="10859"/>
                    <a:pt x="7775" y="10966"/>
                  </a:cubicBezTo>
                  <a:lnTo>
                    <a:pt x="7608" y="12097"/>
                  </a:lnTo>
                  <a:cubicBezTo>
                    <a:pt x="7239" y="12037"/>
                    <a:pt x="6763" y="11906"/>
                    <a:pt x="6287" y="11716"/>
                  </a:cubicBezTo>
                  <a:lnTo>
                    <a:pt x="5417" y="13407"/>
                  </a:lnTo>
                  <a:lnTo>
                    <a:pt x="4393" y="12883"/>
                  </a:lnTo>
                  <a:lnTo>
                    <a:pt x="5263" y="11180"/>
                  </a:lnTo>
                  <a:cubicBezTo>
                    <a:pt x="4917" y="10966"/>
                    <a:pt x="4620" y="10728"/>
                    <a:pt x="4370" y="10478"/>
                  </a:cubicBezTo>
                  <a:lnTo>
                    <a:pt x="5167" y="9668"/>
                  </a:lnTo>
                  <a:close/>
                  <a:moveTo>
                    <a:pt x="7572" y="0"/>
                  </a:moveTo>
                  <a:cubicBezTo>
                    <a:pt x="6418" y="0"/>
                    <a:pt x="5394" y="679"/>
                    <a:pt x="4929" y="1727"/>
                  </a:cubicBezTo>
                  <a:cubicBezTo>
                    <a:pt x="4847" y="1720"/>
                    <a:pt x="4766" y="1716"/>
                    <a:pt x="4685" y="1716"/>
                  </a:cubicBezTo>
                  <a:cubicBezTo>
                    <a:pt x="2794" y="1716"/>
                    <a:pt x="1393" y="3556"/>
                    <a:pt x="1953" y="5406"/>
                  </a:cubicBezTo>
                  <a:cubicBezTo>
                    <a:pt x="48" y="7549"/>
                    <a:pt x="0" y="11859"/>
                    <a:pt x="1953" y="14038"/>
                  </a:cubicBezTo>
                  <a:lnTo>
                    <a:pt x="1953" y="14050"/>
                  </a:lnTo>
                  <a:cubicBezTo>
                    <a:pt x="1391" y="15893"/>
                    <a:pt x="2802" y="17737"/>
                    <a:pt x="4701" y="17737"/>
                  </a:cubicBezTo>
                  <a:cubicBezTo>
                    <a:pt x="4777" y="17737"/>
                    <a:pt x="4853" y="17734"/>
                    <a:pt x="4929" y="17729"/>
                  </a:cubicBezTo>
                  <a:cubicBezTo>
                    <a:pt x="5382" y="18764"/>
                    <a:pt x="6418" y="19455"/>
                    <a:pt x="7549" y="19455"/>
                  </a:cubicBezTo>
                  <a:cubicBezTo>
                    <a:pt x="8096" y="19455"/>
                    <a:pt x="8632" y="19110"/>
                    <a:pt x="9085" y="18693"/>
                  </a:cubicBezTo>
                  <a:lnTo>
                    <a:pt x="9085" y="16240"/>
                  </a:lnTo>
                  <a:cubicBezTo>
                    <a:pt x="8096" y="15859"/>
                    <a:pt x="6941" y="15288"/>
                    <a:pt x="6358" y="14514"/>
                  </a:cubicBezTo>
                  <a:lnTo>
                    <a:pt x="7275" y="13823"/>
                  </a:lnTo>
                  <a:cubicBezTo>
                    <a:pt x="7572" y="14228"/>
                    <a:pt x="8215" y="14645"/>
                    <a:pt x="9096" y="15014"/>
                  </a:cubicBezTo>
                  <a:lnTo>
                    <a:pt x="9096" y="8442"/>
                  </a:lnTo>
                  <a:lnTo>
                    <a:pt x="8251" y="7787"/>
                  </a:lnTo>
                  <a:cubicBezTo>
                    <a:pt x="7453" y="7192"/>
                    <a:pt x="6489" y="6870"/>
                    <a:pt x="5513" y="6870"/>
                  </a:cubicBezTo>
                  <a:lnTo>
                    <a:pt x="5513" y="5727"/>
                  </a:lnTo>
                  <a:cubicBezTo>
                    <a:pt x="7680" y="5727"/>
                    <a:pt x="9037" y="6965"/>
                    <a:pt x="9108" y="6989"/>
                  </a:cubicBezTo>
                  <a:lnTo>
                    <a:pt x="9108" y="762"/>
                  </a:lnTo>
                  <a:cubicBezTo>
                    <a:pt x="8668" y="357"/>
                    <a:pt x="8108" y="0"/>
                    <a:pt x="7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59"/>
          <p:cNvGrpSpPr/>
          <p:nvPr/>
        </p:nvGrpSpPr>
        <p:grpSpPr>
          <a:xfrm>
            <a:off x="7559994" y="1437500"/>
            <a:ext cx="492950" cy="486425"/>
            <a:chOff x="6439775" y="1123175"/>
            <a:chExt cx="492950" cy="486425"/>
          </a:xfrm>
        </p:grpSpPr>
        <p:sp>
          <p:nvSpPr>
            <p:cNvPr id="1648" name="Google Shape;1648;p59"/>
            <p:cNvSpPr/>
            <p:nvPr/>
          </p:nvSpPr>
          <p:spPr>
            <a:xfrm>
              <a:off x="6815725" y="1466450"/>
              <a:ext cx="117000" cy="110975"/>
            </a:xfrm>
            <a:custGeom>
              <a:avLst/>
              <a:gdLst/>
              <a:ahLst/>
              <a:cxnLst/>
              <a:rect l="l" t="t" r="r" b="b"/>
              <a:pathLst>
                <a:path w="4680" h="4439" extrusionOk="0">
                  <a:moveTo>
                    <a:pt x="1584" y="0"/>
                  </a:moveTo>
                  <a:cubicBezTo>
                    <a:pt x="1031" y="0"/>
                    <a:pt x="478" y="162"/>
                    <a:pt x="0" y="486"/>
                  </a:cubicBezTo>
                  <a:lnTo>
                    <a:pt x="3953" y="4439"/>
                  </a:lnTo>
                  <a:cubicBezTo>
                    <a:pt x="4679" y="3320"/>
                    <a:pt x="4560" y="1819"/>
                    <a:pt x="3596" y="843"/>
                  </a:cubicBezTo>
                  <a:cubicBezTo>
                    <a:pt x="3041" y="281"/>
                    <a:pt x="2313" y="0"/>
                    <a:pt x="1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9"/>
            <p:cNvSpPr/>
            <p:nvPr/>
          </p:nvSpPr>
          <p:spPr>
            <a:xfrm>
              <a:off x="6777025" y="1498525"/>
              <a:ext cx="117600" cy="111075"/>
            </a:xfrm>
            <a:custGeom>
              <a:avLst/>
              <a:gdLst/>
              <a:ahLst/>
              <a:cxnLst/>
              <a:rect l="l" t="t" r="r" b="b"/>
              <a:pathLst>
                <a:path w="4704" h="4443" extrusionOk="0">
                  <a:moveTo>
                    <a:pt x="739" y="1"/>
                  </a:moveTo>
                  <a:lnTo>
                    <a:pt x="739" y="1"/>
                  </a:lnTo>
                  <a:cubicBezTo>
                    <a:pt x="1" y="1108"/>
                    <a:pt x="120" y="2620"/>
                    <a:pt x="1096" y="3608"/>
                  </a:cubicBezTo>
                  <a:cubicBezTo>
                    <a:pt x="1659" y="4164"/>
                    <a:pt x="2387" y="4442"/>
                    <a:pt x="3117" y="4442"/>
                  </a:cubicBezTo>
                  <a:cubicBezTo>
                    <a:pt x="3669" y="4442"/>
                    <a:pt x="4222" y="4283"/>
                    <a:pt x="4703" y="3965"/>
                  </a:cubicBezTo>
                  <a:lnTo>
                    <a:pt x="7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9"/>
            <p:cNvSpPr/>
            <p:nvPr/>
          </p:nvSpPr>
          <p:spPr>
            <a:xfrm>
              <a:off x="6439775" y="1123175"/>
              <a:ext cx="400075" cy="128625"/>
            </a:xfrm>
            <a:custGeom>
              <a:avLst/>
              <a:gdLst/>
              <a:ahLst/>
              <a:cxnLst/>
              <a:rect l="l" t="t" r="r" b="b"/>
              <a:pathLst>
                <a:path w="16003" h="5145" extrusionOk="0">
                  <a:moveTo>
                    <a:pt x="2287" y="1"/>
                  </a:moveTo>
                  <a:lnTo>
                    <a:pt x="2287" y="1715"/>
                  </a:lnTo>
                  <a:lnTo>
                    <a:pt x="3442" y="1715"/>
                  </a:lnTo>
                  <a:lnTo>
                    <a:pt x="3442" y="1"/>
                  </a:lnTo>
                  <a:close/>
                  <a:moveTo>
                    <a:pt x="5144" y="1"/>
                  </a:moveTo>
                  <a:lnTo>
                    <a:pt x="5144" y="1715"/>
                  </a:lnTo>
                  <a:lnTo>
                    <a:pt x="6299" y="1715"/>
                  </a:lnTo>
                  <a:lnTo>
                    <a:pt x="6299" y="1"/>
                  </a:lnTo>
                  <a:close/>
                  <a:moveTo>
                    <a:pt x="1" y="1715"/>
                  </a:moveTo>
                  <a:lnTo>
                    <a:pt x="1" y="5144"/>
                  </a:lnTo>
                  <a:lnTo>
                    <a:pt x="16003" y="5144"/>
                  </a:lnTo>
                  <a:lnTo>
                    <a:pt x="16003" y="1715"/>
                  </a:lnTo>
                  <a:lnTo>
                    <a:pt x="13705" y="1715"/>
                  </a:lnTo>
                  <a:lnTo>
                    <a:pt x="13705" y="3418"/>
                  </a:lnTo>
                  <a:lnTo>
                    <a:pt x="12562" y="3418"/>
                  </a:lnTo>
                  <a:lnTo>
                    <a:pt x="12562" y="1715"/>
                  </a:lnTo>
                  <a:lnTo>
                    <a:pt x="10847" y="1715"/>
                  </a:lnTo>
                  <a:lnTo>
                    <a:pt x="10847" y="3418"/>
                  </a:lnTo>
                  <a:lnTo>
                    <a:pt x="9704" y="3418"/>
                  </a:lnTo>
                  <a:lnTo>
                    <a:pt x="9704" y="1715"/>
                  </a:lnTo>
                  <a:lnTo>
                    <a:pt x="6299" y="1715"/>
                  </a:lnTo>
                  <a:lnTo>
                    <a:pt x="6299" y="3418"/>
                  </a:lnTo>
                  <a:lnTo>
                    <a:pt x="5144" y="3418"/>
                  </a:lnTo>
                  <a:lnTo>
                    <a:pt x="5144" y="1715"/>
                  </a:lnTo>
                  <a:lnTo>
                    <a:pt x="3442" y="1715"/>
                  </a:lnTo>
                  <a:lnTo>
                    <a:pt x="3442" y="3418"/>
                  </a:lnTo>
                  <a:lnTo>
                    <a:pt x="2287" y="3418"/>
                  </a:lnTo>
                  <a:lnTo>
                    <a:pt x="2287" y="171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9"/>
            <p:cNvSpPr/>
            <p:nvPr/>
          </p:nvSpPr>
          <p:spPr>
            <a:xfrm>
              <a:off x="6439775" y="1280650"/>
              <a:ext cx="400075" cy="257500"/>
            </a:xfrm>
            <a:custGeom>
              <a:avLst/>
              <a:gdLst/>
              <a:ahLst/>
              <a:cxnLst/>
              <a:rect l="l" t="t" r="r" b="b"/>
              <a:pathLst>
                <a:path w="16003" h="10300" extrusionOk="0">
                  <a:moveTo>
                    <a:pt x="4025" y="1143"/>
                  </a:moveTo>
                  <a:lnTo>
                    <a:pt x="4025" y="2286"/>
                  </a:lnTo>
                  <a:lnTo>
                    <a:pt x="2311" y="2286"/>
                  </a:lnTo>
                  <a:lnTo>
                    <a:pt x="2311" y="1143"/>
                  </a:lnTo>
                  <a:close/>
                  <a:moveTo>
                    <a:pt x="6883" y="1143"/>
                  </a:moveTo>
                  <a:lnTo>
                    <a:pt x="6883" y="2286"/>
                  </a:lnTo>
                  <a:lnTo>
                    <a:pt x="5168" y="2286"/>
                  </a:lnTo>
                  <a:lnTo>
                    <a:pt x="5168" y="1143"/>
                  </a:lnTo>
                  <a:close/>
                  <a:moveTo>
                    <a:pt x="10312" y="1143"/>
                  </a:moveTo>
                  <a:lnTo>
                    <a:pt x="10312" y="2286"/>
                  </a:lnTo>
                  <a:lnTo>
                    <a:pt x="8609" y="2286"/>
                  </a:lnTo>
                  <a:lnTo>
                    <a:pt x="8609" y="1143"/>
                  </a:lnTo>
                  <a:close/>
                  <a:moveTo>
                    <a:pt x="13741" y="1143"/>
                  </a:moveTo>
                  <a:lnTo>
                    <a:pt x="13741" y="2286"/>
                  </a:lnTo>
                  <a:lnTo>
                    <a:pt x="12026" y="2286"/>
                  </a:lnTo>
                  <a:lnTo>
                    <a:pt x="12026" y="1143"/>
                  </a:lnTo>
                  <a:close/>
                  <a:moveTo>
                    <a:pt x="4025" y="4001"/>
                  </a:moveTo>
                  <a:lnTo>
                    <a:pt x="4025" y="5144"/>
                  </a:lnTo>
                  <a:lnTo>
                    <a:pt x="2311" y="5144"/>
                  </a:lnTo>
                  <a:lnTo>
                    <a:pt x="2311" y="4001"/>
                  </a:lnTo>
                  <a:close/>
                  <a:moveTo>
                    <a:pt x="6883" y="4001"/>
                  </a:moveTo>
                  <a:lnTo>
                    <a:pt x="6883" y="5144"/>
                  </a:lnTo>
                  <a:lnTo>
                    <a:pt x="5168" y="5144"/>
                  </a:lnTo>
                  <a:lnTo>
                    <a:pt x="5168" y="4001"/>
                  </a:lnTo>
                  <a:close/>
                  <a:moveTo>
                    <a:pt x="10312" y="4001"/>
                  </a:moveTo>
                  <a:lnTo>
                    <a:pt x="10312" y="5144"/>
                  </a:lnTo>
                  <a:lnTo>
                    <a:pt x="8609" y="5144"/>
                  </a:lnTo>
                  <a:lnTo>
                    <a:pt x="8609" y="4001"/>
                  </a:lnTo>
                  <a:close/>
                  <a:moveTo>
                    <a:pt x="13741" y="4001"/>
                  </a:moveTo>
                  <a:lnTo>
                    <a:pt x="13741" y="5144"/>
                  </a:lnTo>
                  <a:lnTo>
                    <a:pt x="12026" y="5144"/>
                  </a:lnTo>
                  <a:lnTo>
                    <a:pt x="12026" y="4001"/>
                  </a:lnTo>
                  <a:close/>
                  <a:moveTo>
                    <a:pt x="4025" y="6858"/>
                  </a:moveTo>
                  <a:lnTo>
                    <a:pt x="4025" y="8001"/>
                  </a:lnTo>
                  <a:lnTo>
                    <a:pt x="2311" y="8001"/>
                  </a:lnTo>
                  <a:lnTo>
                    <a:pt x="2311" y="6858"/>
                  </a:lnTo>
                  <a:close/>
                  <a:moveTo>
                    <a:pt x="6883" y="6858"/>
                  </a:moveTo>
                  <a:lnTo>
                    <a:pt x="6883" y="8001"/>
                  </a:lnTo>
                  <a:lnTo>
                    <a:pt x="5168" y="8001"/>
                  </a:lnTo>
                  <a:lnTo>
                    <a:pt x="5168" y="6858"/>
                  </a:lnTo>
                  <a:close/>
                  <a:moveTo>
                    <a:pt x="10312" y="6858"/>
                  </a:moveTo>
                  <a:lnTo>
                    <a:pt x="10312" y="8001"/>
                  </a:lnTo>
                  <a:lnTo>
                    <a:pt x="8609" y="8001"/>
                  </a:lnTo>
                  <a:lnTo>
                    <a:pt x="8609" y="6858"/>
                  </a:lnTo>
                  <a:close/>
                  <a:moveTo>
                    <a:pt x="1" y="0"/>
                  </a:moveTo>
                  <a:lnTo>
                    <a:pt x="1" y="10299"/>
                  </a:lnTo>
                  <a:lnTo>
                    <a:pt x="12598" y="10299"/>
                  </a:lnTo>
                  <a:cubicBezTo>
                    <a:pt x="12609" y="8287"/>
                    <a:pt x="14086" y="6620"/>
                    <a:pt x="16003" y="6334"/>
                  </a:cubicBezTo>
                  <a:lnTo>
                    <a:pt x="160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9"/>
            <p:cNvSpPr/>
            <p:nvPr/>
          </p:nvSpPr>
          <p:spPr>
            <a:xfrm>
              <a:off x="6682375" y="1123175"/>
              <a:ext cx="28600" cy="42900"/>
            </a:xfrm>
            <a:custGeom>
              <a:avLst/>
              <a:gdLst/>
              <a:ahLst/>
              <a:cxnLst/>
              <a:rect l="l" t="t" r="r" b="b"/>
              <a:pathLst>
                <a:path w="1144" h="1716" extrusionOk="0">
                  <a:moveTo>
                    <a:pt x="0" y="1"/>
                  </a:moveTo>
                  <a:lnTo>
                    <a:pt x="0" y="1715"/>
                  </a:lnTo>
                  <a:lnTo>
                    <a:pt x="1143" y="1715"/>
                  </a:lnTo>
                  <a:lnTo>
                    <a:pt x="1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6754100" y="1123175"/>
              <a:ext cx="28900" cy="42900"/>
            </a:xfrm>
            <a:custGeom>
              <a:avLst/>
              <a:gdLst/>
              <a:ahLst/>
              <a:cxnLst/>
              <a:rect l="l" t="t" r="r" b="b"/>
              <a:pathLst>
                <a:path w="1156" h="1716" extrusionOk="0">
                  <a:moveTo>
                    <a:pt x="1" y="1"/>
                  </a:moveTo>
                  <a:lnTo>
                    <a:pt x="1" y="1715"/>
                  </a:lnTo>
                  <a:lnTo>
                    <a:pt x="1156" y="1715"/>
                  </a:lnTo>
                  <a:lnTo>
                    <a:pt x="11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59"/>
          <p:cNvGrpSpPr/>
          <p:nvPr/>
        </p:nvGrpSpPr>
        <p:grpSpPr>
          <a:xfrm>
            <a:off x="6845006" y="1480375"/>
            <a:ext cx="486100" cy="400675"/>
            <a:chOff x="5699800" y="1166050"/>
            <a:chExt cx="486100" cy="400675"/>
          </a:xfrm>
        </p:grpSpPr>
        <p:sp>
          <p:nvSpPr>
            <p:cNvPr id="1655" name="Google Shape;1655;p59"/>
            <p:cNvSpPr/>
            <p:nvPr/>
          </p:nvSpPr>
          <p:spPr>
            <a:xfrm>
              <a:off x="5699800" y="1251775"/>
              <a:ext cx="57175" cy="314950"/>
            </a:xfrm>
            <a:custGeom>
              <a:avLst/>
              <a:gdLst/>
              <a:ahLst/>
              <a:cxnLst/>
              <a:rect l="l" t="t" r="r" b="b"/>
              <a:pathLst>
                <a:path w="2287" h="12598" extrusionOk="0">
                  <a:moveTo>
                    <a:pt x="1" y="0"/>
                  </a:moveTo>
                  <a:lnTo>
                    <a:pt x="1" y="12597"/>
                  </a:lnTo>
                  <a:lnTo>
                    <a:pt x="2287" y="12597"/>
                  </a:lnTo>
                  <a:lnTo>
                    <a:pt x="22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9"/>
            <p:cNvSpPr/>
            <p:nvPr/>
          </p:nvSpPr>
          <p:spPr>
            <a:xfrm>
              <a:off x="5871250" y="1337800"/>
              <a:ext cx="142900" cy="142675"/>
            </a:xfrm>
            <a:custGeom>
              <a:avLst/>
              <a:gdLst/>
              <a:ahLst/>
              <a:cxnLst/>
              <a:rect l="l" t="t" r="r" b="b"/>
              <a:pathLst>
                <a:path w="5716" h="5707" extrusionOk="0">
                  <a:moveTo>
                    <a:pt x="3442" y="1131"/>
                  </a:moveTo>
                  <a:lnTo>
                    <a:pt x="3442" y="2274"/>
                  </a:lnTo>
                  <a:lnTo>
                    <a:pt x="4585" y="2274"/>
                  </a:lnTo>
                  <a:lnTo>
                    <a:pt x="4585" y="3429"/>
                  </a:lnTo>
                  <a:lnTo>
                    <a:pt x="3442" y="3429"/>
                  </a:lnTo>
                  <a:lnTo>
                    <a:pt x="3442" y="4572"/>
                  </a:lnTo>
                  <a:lnTo>
                    <a:pt x="2299" y="4572"/>
                  </a:lnTo>
                  <a:lnTo>
                    <a:pt x="2299" y="3429"/>
                  </a:lnTo>
                  <a:lnTo>
                    <a:pt x="1144" y="3429"/>
                  </a:lnTo>
                  <a:lnTo>
                    <a:pt x="1144" y="2274"/>
                  </a:lnTo>
                  <a:lnTo>
                    <a:pt x="2299" y="2274"/>
                  </a:lnTo>
                  <a:lnTo>
                    <a:pt x="2299" y="1131"/>
                  </a:lnTo>
                  <a:close/>
                  <a:moveTo>
                    <a:pt x="2858" y="0"/>
                  </a:moveTo>
                  <a:cubicBezTo>
                    <a:pt x="1287" y="0"/>
                    <a:pt x="1" y="1286"/>
                    <a:pt x="1" y="2858"/>
                  </a:cubicBezTo>
                  <a:cubicBezTo>
                    <a:pt x="78" y="4757"/>
                    <a:pt x="1474" y="5706"/>
                    <a:pt x="2867" y="5706"/>
                  </a:cubicBezTo>
                  <a:cubicBezTo>
                    <a:pt x="4260" y="5706"/>
                    <a:pt x="5650" y="4757"/>
                    <a:pt x="5716" y="2858"/>
                  </a:cubicBezTo>
                  <a:cubicBezTo>
                    <a:pt x="5716" y="1286"/>
                    <a:pt x="4442" y="0"/>
                    <a:pt x="2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9"/>
            <p:cNvSpPr/>
            <p:nvPr/>
          </p:nvSpPr>
          <p:spPr>
            <a:xfrm>
              <a:off x="6128725" y="1251775"/>
              <a:ext cx="57175" cy="314950"/>
            </a:xfrm>
            <a:custGeom>
              <a:avLst/>
              <a:gdLst/>
              <a:ahLst/>
              <a:cxnLst/>
              <a:rect l="l" t="t" r="r" b="b"/>
              <a:pathLst>
                <a:path w="2287" h="12598" extrusionOk="0">
                  <a:moveTo>
                    <a:pt x="1" y="0"/>
                  </a:moveTo>
                  <a:lnTo>
                    <a:pt x="1" y="12597"/>
                  </a:lnTo>
                  <a:lnTo>
                    <a:pt x="2287" y="12597"/>
                  </a:lnTo>
                  <a:lnTo>
                    <a:pt x="22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9"/>
            <p:cNvSpPr/>
            <p:nvPr/>
          </p:nvSpPr>
          <p:spPr>
            <a:xfrm>
              <a:off x="5785225" y="1166050"/>
              <a:ext cx="314950" cy="400675"/>
            </a:xfrm>
            <a:custGeom>
              <a:avLst/>
              <a:gdLst/>
              <a:ahLst/>
              <a:cxnLst/>
              <a:rect l="l" t="t" r="r" b="b"/>
              <a:pathLst>
                <a:path w="12598" h="16027" extrusionOk="0">
                  <a:moveTo>
                    <a:pt x="8216" y="1143"/>
                  </a:moveTo>
                  <a:cubicBezTo>
                    <a:pt x="8740" y="1143"/>
                    <a:pt x="9157" y="1560"/>
                    <a:pt x="9157" y="2084"/>
                  </a:cubicBezTo>
                  <a:lnTo>
                    <a:pt x="9157" y="3429"/>
                  </a:lnTo>
                  <a:lnTo>
                    <a:pt x="3442" y="3429"/>
                  </a:lnTo>
                  <a:lnTo>
                    <a:pt x="3442" y="2084"/>
                  </a:lnTo>
                  <a:cubicBezTo>
                    <a:pt x="3442" y="1560"/>
                    <a:pt x="3859" y="1143"/>
                    <a:pt x="4382" y="1143"/>
                  </a:cubicBezTo>
                  <a:close/>
                  <a:moveTo>
                    <a:pt x="6300" y="5750"/>
                  </a:moveTo>
                  <a:cubicBezTo>
                    <a:pt x="8253" y="5750"/>
                    <a:pt x="10204" y="7077"/>
                    <a:pt x="10300" y="9728"/>
                  </a:cubicBezTo>
                  <a:cubicBezTo>
                    <a:pt x="10300" y="11930"/>
                    <a:pt x="8514" y="13728"/>
                    <a:pt x="6299" y="13728"/>
                  </a:cubicBezTo>
                  <a:cubicBezTo>
                    <a:pt x="4097" y="13728"/>
                    <a:pt x="2299" y="11930"/>
                    <a:pt x="2299" y="9728"/>
                  </a:cubicBezTo>
                  <a:cubicBezTo>
                    <a:pt x="2400" y="7074"/>
                    <a:pt x="4350" y="5750"/>
                    <a:pt x="6300" y="5750"/>
                  </a:cubicBezTo>
                  <a:close/>
                  <a:moveTo>
                    <a:pt x="4382" y="0"/>
                  </a:moveTo>
                  <a:cubicBezTo>
                    <a:pt x="3239" y="0"/>
                    <a:pt x="2299" y="929"/>
                    <a:pt x="2299" y="2084"/>
                  </a:cubicBezTo>
                  <a:lnTo>
                    <a:pt x="2299" y="3429"/>
                  </a:lnTo>
                  <a:lnTo>
                    <a:pt x="1156" y="3429"/>
                  </a:lnTo>
                  <a:lnTo>
                    <a:pt x="1156" y="2286"/>
                  </a:lnTo>
                  <a:lnTo>
                    <a:pt x="1" y="2286"/>
                  </a:lnTo>
                  <a:lnTo>
                    <a:pt x="1" y="16026"/>
                  </a:lnTo>
                  <a:lnTo>
                    <a:pt x="12598" y="16026"/>
                  </a:lnTo>
                  <a:lnTo>
                    <a:pt x="12598" y="2286"/>
                  </a:lnTo>
                  <a:lnTo>
                    <a:pt x="11443" y="2286"/>
                  </a:lnTo>
                  <a:lnTo>
                    <a:pt x="11443" y="3429"/>
                  </a:lnTo>
                  <a:lnTo>
                    <a:pt x="10300" y="3429"/>
                  </a:lnTo>
                  <a:lnTo>
                    <a:pt x="10300" y="2084"/>
                  </a:lnTo>
                  <a:cubicBezTo>
                    <a:pt x="10300" y="929"/>
                    <a:pt x="9371" y="0"/>
                    <a:pt x="8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59"/>
          <p:cNvGrpSpPr/>
          <p:nvPr/>
        </p:nvGrpSpPr>
        <p:grpSpPr>
          <a:xfrm>
            <a:off x="6129431" y="1451313"/>
            <a:ext cx="486400" cy="458800"/>
            <a:chOff x="4988700" y="1136875"/>
            <a:chExt cx="486400" cy="458800"/>
          </a:xfrm>
        </p:grpSpPr>
        <p:sp>
          <p:nvSpPr>
            <p:cNvPr id="1660" name="Google Shape;1660;p59"/>
            <p:cNvSpPr/>
            <p:nvPr/>
          </p:nvSpPr>
          <p:spPr>
            <a:xfrm>
              <a:off x="5089325" y="1510125"/>
              <a:ext cx="85750" cy="85550"/>
            </a:xfrm>
            <a:custGeom>
              <a:avLst/>
              <a:gdLst/>
              <a:ahLst/>
              <a:cxnLst/>
              <a:rect l="l" t="t" r="r" b="b"/>
              <a:pathLst>
                <a:path w="3430" h="3422" extrusionOk="0">
                  <a:moveTo>
                    <a:pt x="1703" y="1"/>
                  </a:moveTo>
                  <a:cubicBezTo>
                    <a:pt x="750" y="1"/>
                    <a:pt x="0" y="775"/>
                    <a:pt x="0" y="1715"/>
                  </a:cubicBezTo>
                  <a:cubicBezTo>
                    <a:pt x="42" y="2853"/>
                    <a:pt x="878" y="3421"/>
                    <a:pt x="1715" y="3421"/>
                  </a:cubicBezTo>
                  <a:cubicBezTo>
                    <a:pt x="2551" y="3421"/>
                    <a:pt x="3387" y="2853"/>
                    <a:pt x="3429" y="1715"/>
                  </a:cubicBezTo>
                  <a:cubicBezTo>
                    <a:pt x="3417" y="763"/>
                    <a:pt x="2655" y="1"/>
                    <a:pt x="17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9"/>
            <p:cNvSpPr/>
            <p:nvPr/>
          </p:nvSpPr>
          <p:spPr>
            <a:xfrm>
              <a:off x="5317925" y="1510125"/>
              <a:ext cx="86025" cy="85550"/>
            </a:xfrm>
            <a:custGeom>
              <a:avLst/>
              <a:gdLst/>
              <a:ahLst/>
              <a:cxnLst/>
              <a:rect l="l" t="t" r="r" b="b"/>
              <a:pathLst>
                <a:path w="3441" h="3422" extrusionOk="0">
                  <a:moveTo>
                    <a:pt x="1715" y="1"/>
                  </a:moveTo>
                  <a:cubicBezTo>
                    <a:pt x="762" y="1"/>
                    <a:pt x="0" y="775"/>
                    <a:pt x="0" y="1715"/>
                  </a:cubicBezTo>
                  <a:cubicBezTo>
                    <a:pt x="48" y="2853"/>
                    <a:pt x="887" y="3421"/>
                    <a:pt x="1725" y="3421"/>
                  </a:cubicBezTo>
                  <a:cubicBezTo>
                    <a:pt x="2563" y="3421"/>
                    <a:pt x="3399" y="2853"/>
                    <a:pt x="3441" y="1715"/>
                  </a:cubicBezTo>
                  <a:cubicBezTo>
                    <a:pt x="3441" y="763"/>
                    <a:pt x="2667" y="1"/>
                    <a:pt x="1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9"/>
            <p:cNvSpPr/>
            <p:nvPr/>
          </p:nvSpPr>
          <p:spPr>
            <a:xfrm>
              <a:off x="5332200" y="1136875"/>
              <a:ext cx="28600" cy="42900"/>
            </a:xfrm>
            <a:custGeom>
              <a:avLst/>
              <a:gdLst/>
              <a:ahLst/>
              <a:cxnLst/>
              <a:rect l="l" t="t" r="r" b="b"/>
              <a:pathLst>
                <a:path w="1144" h="1716" extrusionOk="0">
                  <a:moveTo>
                    <a:pt x="1" y="1"/>
                  </a:moveTo>
                  <a:lnTo>
                    <a:pt x="1" y="1715"/>
                  </a:lnTo>
                  <a:lnTo>
                    <a:pt x="1144" y="1715"/>
                  </a:lnTo>
                  <a:lnTo>
                    <a:pt x="11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9"/>
            <p:cNvSpPr/>
            <p:nvPr/>
          </p:nvSpPr>
          <p:spPr>
            <a:xfrm>
              <a:off x="5393525" y="1170800"/>
              <a:ext cx="48825" cy="48850"/>
            </a:xfrm>
            <a:custGeom>
              <a:avLst/>
              <a:gdLst/>
              <a:ahLst/>
              <a:cxnLst/>
              <a:rect l="l" t="t" r="r" b="b"/>
              <a:pathLst>
                <a:path w="1953" h="1954" extrusionOk="0">
                  <a:moveTo>
                    <a:pt x="1143" y="1"/>
                  </a:moveTo>
                  <a:lnTo>
                    <a:pt x="0" y="1144"/>
                  </a:lnTo>
                  <a:lnTo>
                    <a:pt x="810" y="1954"/>
                  </a:lnTo>
                  <a:lnTo>
                    <a:pt x="1953" y="799"/>
                  </a:lnTo>
                  <a:lnTo>
                    <a:pt x="1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9"/>
            <p:cNvSpPr/>
            <p:nvPr/>
          </p:nvSpPr>
          <p:spPr>
            <a:xfrm>
              <a:off x="5275350" y="1309525"/>
              <a:ext cx="199750" cy="243500"/>
            </a:xfrm>
            <a:custGeom>
              <a:avLst/>
              <a:gdLst/>
              <a:ahLst/>
              <a:cxnLst/>
              <a:rect l="l" t="t" r="r" b="b"/>
              <a:pathLst>
                <a:path w="7990" h="9740" extrusionOk="0">
                  <a:moveTo>
                    <a:pt x="0" y="0"/>
                  </a:moveTo>
                  <a:lnTo>
                    <a:pt x="0" y="9739"/>
                  </a:lnTo>
                  <a:lnTo>
                    <a:pt x="560" y="9739"/>
                  </a:lnTo>
                  <a:cubicBezTo>
                    <a:pt x="637" y="7840"/>
                    <a:pt x="2033" y="6891"/>
                    <a:pt x="3427" y="6891"/>
                  </a:cubicBezTo>
                  <a:cubicBezTo>
                    <a:pt x="4820" y="6891"/>
                    <a:pt x="6210" y="7840"/>
                    <a:pt x="6275" y="9739"/>
                  </a:cubicBezTo>
                  <a:lnTo>
                    <a:pt x="7990" y="9739"/>
                  </a:lnTo>
                  <a:lnTo>
                    <a:pt x="7990" y="5156"/>
                  </a:lnTo>
                  <a:lnTo>
                    <a:pt x="1691" y="5156"/>
                  </a:lnTo>
                  <a:lnTo>
                    <a:pt x="16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9"/>
            <p:cNvSpPr/>
            <p:nvPr/>
          </p:nvSpPr>
          <p:spPr>
            <a:xfrm>
              <a:off x="5346775" y="1309525"/>
              <a:ext cx="122975" cy="100025"/>
            </a:xfrm>
            <a:custGeom>
              <a:avLst/>
              <a:gdLst/>
              <a:ahLst/>
              <a:cxnLst/>
              <a:rect l="l" t="t" r="r" b="b"/>
              <a:pathLst>
                <a:path w="4919" h="4001" extrusionOk="0">
                  <a:moveTo>
                    <a:pt x="1" y="0"/>
                  </a:moveTo>
                  <a:lnTo>
                    <a:pt x="1" y="4001"/>
                  </a:lnTo>
                  <a:lnTo>
                    <a:pt x="4918" y="4001"/>
                  </a:lnTo>
                  <a:lnTo>
                    <a:pt x="28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9"/>
            <p:cNvSpPr/>
            <p:nvPr/>
          </p:nvSpPr>
          <p:spPr>
            <a:xfrm>
              <a:off x="4989000" y="1252675"/>
              <a:ext cx="257500" cy="171475"/>
            </a:xfrm>
            <a:custGeom>
              <a:avLst/>
              <a:gdLst/>
              <a:ahLst/>
              <a:cxnLst/>
              <a:rect l="l" t="t" r="r" b="b"/>
              <a:pathLst>
                <a:path w="10300" h="6859" extrusionOk="0">
                  <a:moveTo>
                    <a:pt x="5716" y="1715"/>
                  </a:moveTo>
                  <a:lnTo>
                    <a:pt x="5716" y="2858"/>
                  </a:lnTo>
                  <a:lnTo>
                    <a:pt x="6871" y="2858"/>
                  </a:lnTo>
                  <a:lnTo>
                    <a:pt x="6871" y="4001"/>
                  </a:lnTo>
                  <a:lnTo>
                    <a:pt x="5716" y="4001"/>
                  </a:lnTo>
                  <a:lnTo>
                    <a:pt x="5716" y="5144"/>
                  </a:lnTo>
                  <a:lnTo>
                    <a:pt x="4573" y="5144"/>
                  </a:lnTo>
                  <a:lnTo>
                    <a:pt x="4573" y="4001"/>
                  </a:lnTo>
                  <a:lnTo>
                    <a:pt x="3430" y="4001"/>
                  </a:lnTo>
                  <a:lnTo>
                    <a:pt x="3430" y="2858"/>
                  </a:lnTo>
                  <a:lnTo>
                    <a:pt x="4573" y="2858"/>
                  </a:lnTo>
                  <a:lnTo>
                    <a:pt x="4573" y="1715"/>
                  </a:lnTo>
                  <a:close/>
                  <a:moveTo>
                    <a:pt x="1" y="0"/>
                  </a:moveTo>
                  <a:lnTo>
                    <a:pt x="1" y="6858"/>
                  </a:lnTo>
                  <a:lnTo>
                    <a:pt x="10300" y="6858"/>
                  </a:lnTo>
                  <a:lnTo>
                    <a:pt x="103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a:off x="4988700" y="1452700"/>
              <a:ext cx="257500" cy="100325"/>
            </a:xfrm>
            <a:custGeom>
              <a:avLst/>
              <a:gdLst/>
              <a:ahLst/>
              <a:cxnLst/>
              <a:rect l="l" t="t" r="r" b="b"/>
              <a:pathLst>
                <a:path w="10300" h="4013" extrusionOk="0">
                  <a:moveTo>
                    <a:pt x="1" y="0"/>
                  </a:moveTo>
                  <a:lnTo>
                    <a:pt x="1" y="4012"/>
                  </a:lnTo>
                  <a:lnTo>
                    <a:pt x="2870" y="4012"/>
                  </a:lnTo>
                  <a:cubicBezTo>
                    <a:pt x="2948" y="2113"/>
                    <a:pt x="4344" y="1164"/>
                    <a:pt x="5737" y="1164"/>
                  </a:cubicBezTo>
                  <a:cubicBezTo>
                    <a:pt x="7130" y="1164"/>
                    <a:pt x="8520" y="2113"/>
                    <a:pt x="8585" y="4012"/>
                  </a:cubicBezTo>
                  <a:lnTo>
                    <a:pt x="10300" y="4012"/>
                  </a:lnTo>
                  <a:lnTo>
                    <a:pt x="103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9"/>
            <p:cNvSpPr/>
            <p:nvPr/>
          </p:nvSpPr>
          <p:spPr>
            <a:xfrm>
              <a:off x="5317925" y="1252675"/>
              <a:ext cx="57450" cy="28600"/>
            </a:xfrm>
            <a:custGeom>
              <a:avLst/>
              <a:gdLst/>
              <a:ahLst/>
              <a:cxnLst/>
              <a:rect l="l" t="t" r="r" b="b"/>
              <a:pathLst>
                <a:path w="2298" h="1144" extrusionOk="0">
                  <a:moveTo>
                    <a:pt x="1155" y="0"/>
                  </a:moveTo>
                  <a:cubicBezTo>
                    <a:pt x="524" y="0"/>
                    <a:pt x="0" y="500"/>
                    <a:pt x="0" y="1143"/>
                  </a:cubicBezTo>
                  <a:lnTo>
                    <a:pt x="2298" y="1143"/>
                  </a:lnTo>
                  <a:cubicBezTo>
                    <a:pt x="2298" y="500"/>
                    <a:pt x="1774" y="0"/>
                    <a:pt x="1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9"/>
            <p:cNvSpPr/>
            <p:nvPr/>
          </p:nvSpPr>
          <p:spPr>
            <a:xfrm>
              <a:off x="5250650" y="1171100"/>
              <a:ext cx="48825" cy="48850"/>
            </a:xfrm>
            <a:custGeom>
              <a:avLst/>
              <a:gdLst/>
              <a:ahLst/>
              <a:cxnLst/>
              <a:rect l="l" t="t" r="r" b="b"/>
              <a:pathLst>
                <a:path w="1953" h="1954" extrusionOk="0">
                  <a:moveTo>
                    <a:pt x="810" y="1"/>
                  </a:moveTo>
                  <a:lnTo>
                    <a:pt x="0" y="810"/>
                  </a:lnTo>
                  <a:lnTo>
                    <a:pt x="1143" y="1953"/>
                  </a:lnTo>
                  <a:lnTo>
                    <a:pt x="1953" y="1144"/>
                  </a:lnTo>
                  <a:lnTo>
                    <a:pt x="8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59"/>
          <p:cNvGrpSpPr/>
          <p:nvPr/>
        </p:nvGrpSpPr>
        <p:grpSpPr>
          <a:xfrm>
            <a:off x="5404306" y="1451800"/>
            <a:ext cx="486400" cy="457825"/>
            <a:chOff x="4278500" y="1137475"/>
            <a:chExt cx="486400" cy="457825"/>
          </a:xfrm>
        </p:grpSpPr>
        <p:sp>
          <p:nvSpPr>
            <p:cNvPr id="1671" name="Google Shape;1671;p59"/>
            <p:cNvSpPr/>
            <p:nvPr/>
          </p:nvSpPr>
          <p:spPr>
            <a:xfrm>
              <a:off x="4278500" y="1247300"/>
              <a:ext cx="100025" cy="348000"/>
            </a:xfrm>
            <a:custGeom>
              <a:avLst/>
              <a:gdLst/>
              <a:ahLst/>
              <a:cxnLst/>
              <a:rect l="l" t="t" r="r" b="b"/>
              <a:pathLst>
                <a:path w="4001" h="13920" extrusionOk="0">
                  <a:moveTo>
                    <a:pt x="2858" y="3620"/>
                  </a:moveTo>
                  <a:lnTo>
                    <a:pt x="2858" y="4763"/>
                  </a:lnTo>
                  <a:lnTo>
                    <a:pt x="1715" y="4763"/>
                  </a:lnTo>
                  <a:lnTo>
                    <a:pt x="1715" y="3620"/>
                  </a:lnTo>
                  <a:close/>
                  <a:moveTo>
                    <a:pt x="2858" y="5894"/>
                  </a:moveTo>
                  <a:lnTo>
                    <a:pt x="2858" y="7049"/>
                  </a:lnTo>
                  <a:lnTo>
                    <a:pt x="1715" y="7049"/>
                  </a:lnTo>
                  <a:lnTo>
                    <a:pt x="1715" y="5894"/>
                  </a:lnTo>
                  <a:close/>
                  <a:moveTo>
                    <a:pt x="2858" y="8192"/>
                  </a:moveTo>
                  <a:lnTo>
                    <a:pt x="2858" y="9335"/>
                  </a:lnTo>
                  <a:lnTo>
                    <a:pt x="1715" y="9335"/>
                  </a:lnTo>
                  <a:lnTo>
                    <a:pt x="1715" y="8192"/>
                  </a:lnTo>
                  <a:close/>
                  <a:moveTo>
                    <a:pt x="2858" y="10478"/>
                  </a:moveTo>
                  <a:lnTo>
                    <a:pt x="2858" y="11633"/>
                  </a:lnTo>
                  <a:lnTo>
                    <a:pt x="1715" y="11633"/>
                  </a:lnTo>
                  <a:lnTo>
                    <a:pt x="1715" y="10478"/>
                  </a:lnTo>
                  <a:close/>
                  <a:moveTo>
                    <a:pt x="4001" y="1"/>
                  </a:moveTo>
                  <a:lnTo>
                    <a:pt x="0" y="1501"/>
                  </a:lnTo>
                  <a:lnTo>
                    <a:pt x="0" y="13919"/>
                  </a:lnTo>
                  <a:lnTo>
                    <a:pt x="4001" y="13919"/>
                  </a:lnTo>
                  <a:lnTo>
                    <a:pt x="40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9"/>
            <p:cNvSpPr/>
            <p:nvPr/>
          </p:nvSpPr>
          <p:spPr>
            <a:xfrm>
              <a:off x="4664550" y="1247300"/>
              <a:ext cx="100350" cy="348000"/>
            </a:xfrm>
            <a:custGeom>
              <a:avLst/>
              <a:gdLst/>
              <a:ahLst/>
              <a:cxnLst/>
              <a:rect l="l" t="t" r="r" b="b"/>
              <a:pathLst>
                <a:path w="4014" h="13920" extrusionOk="0">
                  <a:moveTo>
                    <a:pt x="2287" y="3620"/>
                  </a:moveTo>
                  <a:lnTo>
                    <a:pt x="2287" y="4751"/>
                  </a:lnTo>
                  <a:lnTo>
                    <a:pt x="1132" y="4751"/>
                  </a:lnTo>
                  <a:lnTo>
                    <a:pt x="1132" y="3620"/>
                  </a:lnTo>
                  <a:close/>
                  <a:moveTo>
                    <a:pt x="2287" y="5894"/>
                  </a:moveTo>
                  <a:lnTo>
                    <a:pt x="2287" y="7049"/>
                  </a:lnTo>
                  <a:lnTo>
                    <a:pt x="1132" y="7049"/>
                  </a:lnTo>
                  <a:lnTo>
                    <a:pt x="1132" y="5894"/>
                  </a:lnTo>
                  <a:close/>
                  <a:moveTo>
                    <a:pt x="2287" y="8192"/>
                  </a:moveTo>
                  <a:lnTo>
                    <a:pt x="2287" y="9335"/>
                  </a:lnTo>
                  <a:lnTo>
                    <a:pt x="1132" y="9335"/>
                  </a:lnTo>
                  <a:lnTo>
                    <a:pt x="1132" y="8192"/>
                  </a:lnTo>
                  <a:close/>
                  <a:moveTo>
                    <a:pt x="2287" y="10478"/>
                  </a:moveTo>
                  <a:lnTo>
                    <a:pt x="2287" y="11633"/>
                  </a:lnTo>
                  <a:lnTo>
                    <a:pt x="1132" y="11633"/>
                  </a:lnTo>
                  <a:lnTo>
                    <a:pt x="1132" y="10478"/>
                  </a:lnTo>
                  <a:close/>
                  <a:moveTo>
                    <a:pt x="1" y="1"/>
                  </a:moveTo>
                  <a:lnTo>
                    <a:pt x="1" y="13919"/>
                  </a:lnTo>
                  <a:lnTo>
                    <a:pt x="4013" y="13919"/>
                  </a:lnTo>
                  <a:lnTo>
                    <a:pt x="4013" y="150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9"/>
            <p:cNvSpPr/>
            <p:nvPr/>
          </p:nvSpPr>
          <p:spPr>
            <a:xfrm>
              <a:off x="4478525" y="1480675"/>
              <a:ext cx="28600" cy="114625"/>
            </a:xfrm>
            <a:custGeom>
              <a:avLst/>
              <a:gdLst/>
              <a:ahLst/>
              <a:cxnLst/>
              <a:rect l="l" t="t" r="r" b="b"/>
              <a:pathLst>
                <a:path w="1144" h="4585" extrusionOk="0">
                  <a:moveTo>
                    <a:pt x="0" y="0"/>
                  </a:moveTo>
                  <a:lnTo>
                    <a:pt x="0" y="4584"/>
                  </a:lnTo>
                  <a:lnTo>
                    <a:pt x="1143" y="4584"/>
                  </a:lnTo>
                  <a:lnTo>
                    <a:pt x="1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9"/>
            <p:cNvSpPr/>
            <p:nvPr/>
          </p:nvSpPr>
          <p:spPr>
            <a:xfrm>
              <a:off x="4406800" y="1137475"/>
              <a:ext cx="228900" cy="457825"/>
            </a:xfrm>
            <a:custGeom>
              <a:avLst/>
              <a:gdLst/>
              <a:ahLst/>
              <a:cxnLst/>
              <a:rect l="l" t="t" r="r" b="b"/>
              <a:pathLst>
                <a:path w="9156" h="18313" extrusionOk="0">
                  <a:moveTo>
                    <a:pt x="5167" y="2286"/>
                  </a:moveTo>
                  <a:lnTo>
                    <a:pt x="5167" y="3429"/>
                  </a:lnTo>
                  <a:lnTo>
                    <a:pt x="6310" y="3429"/>
                  </a:lnTo>
                  <a:lnTo>
                    <a:pt x="6310" y="4572"/>
                  </a:lnTo>
                  <a:lnTo>
                    <a:pt x="5167" y="4572"/>
                  </a:lnTo>
                  <a:lnTo>
                    <a:pt x="5167" y="5727"/>
                  </a:lnTo>
                  <a:lnTo>
                    <a:pt x="4024" y="5727"/>
                  </a:lnTo>
                  <a:lnTo>
                    <a:pt x="4024" y="4572"/>
                  </a:lnTo>
                  <a:lnTo>
                    <a:pt x="2869" y="4572"/>
                  </a:lnTo>
                  <a:lnTo>
                    <a:pt x="2869" y="3429"/>
                  </a:lnTo>
                  <a:lnTo>
                    <a:pt x="4024" y="3429"/>
                  </a:lnTo>
                  <a:lnTo>
                    <a:pt x="4024" y="2286"/>
                  </a:lnTo>
                  <a:close/>
                  <a:moveTo>
                    <a:pt x="7441" y="7430"/>
                  </a:moveTo>
                  <a:lnTo>
                    <a:pt x="7441" y="8573"/>
                  </a:lnTo>
                  <a:lnTo>
                    <a:pt x="1726" y="8573"/>
                  </a:lnTo>
                  <a:lnTo>
                    <a:pt x="1726" y="7430"/>
                  </a:lnTo>
                  <a:close/>
                  <a:moveTo>
                    <a:pt x="7441" y="9728"/>
                  </a:moveTo>
                  <a:lnTo>
                    <a:pt x="7441" y="10871"/>
                  </a:lnTo>
                  <a:lnTo>
                    <a:pt x="1726" y="10871"/>
                  </a:lnTo>
                  <a:lnTo>
                    <a:pt x="1726" y="9728"/>
                  </a:lnTo>
                  <a:close/>
                  <a:moveTo>
                    <a:pt x="0" y="0"/>
                  </a:moveTo>
                  <a:lnTo>
                    <a:pt x="0" y="18312"/>
                  </a:lnTo>
                  <a:lnTo>
                    <a:pt x="1726" y="18312"/>
                  </a:lnTo>
                  <a:lnTo>
                    <a:pt x="1726" y="12597"/>
                  </a:lnTo>
                  <a:lnTo>
                    <a:pt x="7441" y="12597"/>
                  </a:lnTo>
                  <a:lnTo>
                    <a:pt x="7441" y="18312"/>
                  </a:lnTo>
                  <a:lnTo>
                    <a:pt x="9156" y="18312"/>
                  </a:lnTo>
                  <a:lnTo>
                    <a:pt x="915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9"/>
            <p:cNvSpPr/>
            <p:nvPr/>
          </p:nvSpPr>
          <p:spPr>
            <a:xfrm>
              <a:off x="4535975" y="1480675"/>
              <a:ext cx="28600" cy="114625"/>
            </a:xfrm>
            <a:custGeom>
              <a:avLst/>
              <a:gdLst/>
              <a:ahLst/>
              <a:cxnLst/>
              <a:rect l="l" t="t" r="r" b="b"/>
              <a:pathLst>
                <a:path w="1144" h="4585" extrusionOk="0">
                  <a:moveTo>
                    <a:pt x="0" y="0"/>
                  </a:moveTo>
                  <a:lnTo>
                    <a:pt x="0" y="4584"/>
                  </a:lnTo>
                  <a:lnTo>
                    <a:pt x="1143" y="4584"/>
                  </a:lnTo>
                  <a:lnTo>
                    <a:pt x="1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9"/>
          <p:cNvGrpSpPr/>
          <p:nvPr/>
        </p:nvGrpSpPr>
        <p:grpSpPr>
          <a:xfrm>
            <a:off x="3999944" y="1437513"/>
            <a:ext cx="372100" cy="486400"/>
            <a:chOff x="2984875" y="1123175"/>
            <a:chExt cx="372100" cy="486400"/>
          </a:xfrm>
        </p:grpSpPr>
        <p:sp>
          <p:nvSpPr>
            <p:cNvPr id="1677" name="Google Shape;1677;p59"/>
            <p:cNvSpPr/>
            <p:nvPr/>
          </p:nvSpPr>
          <p:spPr>
            <a:xfrm>
              <a:off x="3271225" y="1183900"/>
              <a:ext cx="85750" cy="124750"/>
            </a:xfrm>
            <a:custGeom>
              <a:avLst/>
              <a:gdLst/>
              <a:ahLst/>
              <a:cxnLst/>
              <a:rect l="l" t="t" r="r" b="b"/>
              <a:pathLst>
                <a:path w="3430" h="4990" extrusionOk="0">
                  <a:moveTo>
                    <a:pt x="1715" y="1"/>
                  </a:moveTo>
                  <a:cubicBezTo>
                    <a:pt x="1239" y="679"/>
                    <a:pt x="1" y="2406"/>
                    <a:pt x="1" y="3287"/>
                  </a:cubicBezTo>
                  <a:cubicBezTo>
                    <a:pt x="1" y="4239"/>
                    <a:pt x="775" y="4989"/>
                    <a:pt x="1715" y="4989"/>
                  </a:cubicBezTo>
                  <a:cubicBezTo>
                    <a:pt x="2668" y="4989"/>
                    <a:pt x="3430" y="4216"/>
                    <a:pt x="3430" y="3287"/>
                  </a:cubicBezTo>
                  <a:cubicBezTo>
                    <a:pt x="3430" y="2406"/>
                    <a:pt x="2180" y="679"/>
                    <a:pt x="1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9"/>
            <p:cNvSpPr/>
            <p:nvPr/>
          </p:nvSpPr>
          <p:spPr>
            <a:xfrm>
              <a:off x="3042025" y="1219925"/>
              <a:ext cx="142900" cy="46150"/>
            </a:xfrm>
            <a:custGeom>
              <a:avLst/>
              <a:gdLst/>
              <a:ahLst/>
              <a:cxnLst/>
              <a:rect l="l" t="t" r="r" b="b"/>
              <a:pathLst>
                <a:path w="5716" h="1846" extrusionOk="0">
                  <a:moveTo>
                    <a:pt x="1" y="0"/>
                  </a:moveTo>
                  <a:lnTo>
                    <a:pt x="1" y="1846"/>
                  </a:lnTo>
                  <a:lnTo>
                    <a:pt x="5716" y="1846"/>
                  </a:lnTo>
                  <a:lnTo>
                    <a:pt x="57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9"/>
            <p:cNvSpPr/>
            <p:nvPr/>
          </p:nvSpPr>
          <p:spPr>
            <a:xfrm>
              <a:off x="2985175" y="1294625"/>
              <a:ext cx="257500" cy="57475"/>
            </a:xfrm>
            <a:custGeom>
              <a:avLst/>
              <a:gdLst/>
              <a:ahLst/>
              <a:cxnLst/>
              <a:rect l="l" t="t" r="r" b="b"/>
              <a:pathLst>
                <a:path w="10300" h="2299" extrusionOk="0">
                  <a:moveTo>
                    <a:pt x="2287" y="1"/>
                  </a:moveTo>
                  <a:cubicBezTo>
                    <a:pt x="1025" y="1"/>
                    <a:pt x="1" y="1025"/>
                    <a:pt x="1" y="2299"/>
                  </a:cubicBezTo>
                  <a:lnTo>
                    <a:pt x="10300" y="2299"/>
                  </a:lnTo>
                  <a:cubicBezTo>
                    <a:pt x="10288" y="1025"/>
                    <a:pt x="9252" y="1"/>
                    <a:pt x="8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9"/>
            <p:cNvSpPr/>
            <p:nvPr/>
          </p:nvSpPr>
          <p:spPr>
            <a:xfrm>
              <a:off x="2984875" y="1380650"/>
              <a:ext cx="257500" cy="142900"/>
            </a:xfrm>
            <a:custGeom>
              <a:avLst/>
              <a:gdLst/>
              <a:ahLst/>
              <a:cxnLst/>
              <a:rect l="l" t="t" r="r" b="b"/>
              <a:pathLst>
                <a:path w="10300" h="5716" extrusionOk="0">
                  <a:moveTo>
                    <a:pt x="5728" y="1144"/>
                  </a:moveTo>
                  <a:lnTo>
                    <a:pt x="5728" y="2287"/>
                  </a:lnTo>
                  <a:lnTo>
                    <a:pt x="6871" y="2287"/>
                  </a:lnTo>
                  <a:lnTo>
                    <a:pt x="6871" y="3442"/>
                  </a:lnTo>
                  <a:lnTo>
                    <a:pt x="5728" y="3442"/>
                  </a:lnTo>
                  <a:lnTo>
                    <a:pt x="5728" y="4585"/>
                  </a:lnTo>
                  <a:lnTo>
                    <a:pt x="4585" y="4585"/>
                  </a:lnTo>
                  <a:lnTo>
                    <a:pt x="4585" y="3442"/>
                  </a:lnTo>
                  <a:lnTo>
                    <a:pt x="3430" y="3442"/>
                  </a:lnTo>
                  <a:lnTo>
                    <a:pt x="3430" y="2287"/>
                  </a:lnTo>
                  <a:lnTo>
                    <a:pt x="4585" y="2287"/>
                  </a:lnTo>
                  <a:lnTo>
                    <a:pt x="4585" y="1144"/>
                  </a:lnTo>
                  <a:close/>
                  <a:moveTo>
                    <a:pt x="1" y="1"/>
                  </a:moveTo>
                  <a:lnTo>
                    <a:pt x="1" y="5716"/>
                  </a:lnTo>
                  <a:lnTo>
                    <a:pt x="10300" y="5716"/>
                  </a:lnTo>
                  <a:lnTo>
                    <a:pt x="103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9"/>
            <p:cNvSpPr/>
            <p:nvPr/>
          </p:nvSpPr>
          <p:spPr>
            <a:xfrm>
              <a:off x="2984875" y="1552100"/>
              <a:ext cx="257500" cy="57475"/>
            </a:xfrm>
            <a:custGeom>
              <a:avLst/>
              <a:gdLst/>
              <a:ahLst/>
              <a:cxnLst/>
              <a:rect l="l" t="t" r="r" b="b"/>
              <a:pathLst>
                <a:path w="10300" h="2299" extrusionOk="0">
                  <a:moveTo>
                    <a:pt x="1" y="1"/>
                  </a:moveTo>
                  <a:lnTo>
                    <a:pt x="1" y="2299"/>
                  </a:lnTo>
                  <a:lnTo>
                    <a:pt x="10300" y="2299"/>
                  </a:lnTo>
                  <a:lnTo>
                    <a:pt x="103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9"/>
            <p:cNvSpPr/>
            <p:nvPr/>
          </p:nvSpPr>
          <p:spPr>
            <a:xfrm>
              <a:off x="3042325" y="1123175"/>
              <a:ext cx="228925" cy="71475"/>
            </a:xfrm>
            <a:custGeom>
              <a:avLst/>
              <a:gdLst/>
              <a:ahLst/>
              <a:cxnLst/>
              <a:rect l="l" t="t" r="r" b="b"/>
              <a:pathLst>
                <a:path w="9157" h="2859" extrusionOk="0">
                  <a:moveTo>
                    <a:pt x="1" y="1"/>
                  </a:moveTo>
                  <a:lnTo>
                    <a:pt x="1" y="1144"/>
                  </a:lnTo>
                  <a:lnTo>
                    <a:pt x="1156" y="1144"/>
                  </a:lnTo>
                  <a:lnTo>
                    <a:pt x="1156" y="2858"/>
                  </a:lnTo>
                  <a:lnTo>
                    <a:pt x="4573" y="2858"/>
                  </a:lnTo>
                  <a:lnTo>
                    <a:pt x="4573" y="1144"/>
                  </a:lnTo>
                  <a:lnTo>
                    <a:pt x="9157" y="1144"/>
                  </a:lnTo>
                  <a:lnTo>
                    <a:pt x="91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59"/>
          <p:cNvGrpSpPr/>
          <p:nvPr/>
        </p:nvGrpSpPr>
        <p:grpSpPr>
          <a:xfrm>
            <a:off x="4668644" y="1437513"/>
            <a:ext cx="486400" cy="486400"/>
            <a:chOff x="3537925" y="1123175"/>
            <a:chExt cx="486400" cy="486400"/>
          </a:xfrm>
        </p:grpSpPr>
        <p:sp>
          <p:nvSpPr>
            <p:cNvPr id="1684" name="Google Shape;1684;p59"/>
            <p:cNvSpPr/>
            <p:nvPr/>
          </p:nvSpPr>
          <p:spPr>
            <a:xfrm>
              <a:off x="3938275" y="1483950"/>
              <a:ext cx="86050" cy="125025"/>
            </a:xfrm>
            <a:custGeom>
              <a:avLst/>
              <a:gdLst/>
              <a:ahLst/>
              <a:cxnLst/>
              <a:rect l="l" t="t" r="r" b="b"/>
              <a:pathLst>
                <a:path w="3442" h="5001" extrusionOk="0">
                  <a:moveTo>
                    <a:pt x="1715" y="0"/>
                  </a:moveTo>
                  <a:cubicBezTo>
                    <a:pt x="1239" y="691"/>
                    <a:pt x="1" y="2417"/>
                    <a:pt x="1" y="3298"/>
                  </a:cubicBezTo>
                  <a:cubicBezTo>
                    <a:pt x="1" y="4251"/>
                    <a:pt x="775" y="5001"/>
                    <a:pt x="1715" y="5001"/>
                  </a:cubicBezTo>
                  <a:cubicBezTo>
                    <a:pt x="2668" y="5001"/>
                    <a:pt x="3430" y="4227"/>
                    <a:pt x="3430" y="3298"/>
                  </a:cubicBezTo>
                  <a:cubicBezTo>
                    <a:pt x="3442" y="2417"/>
                    <a:pt x="2191" y="691"/>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9"/>
            <p:cNvSpPr/>
            <p:nvPr/>
          </p:nvSpPr>
          <p:spPr>
            <a:xfrm>
              <a:off x="3596275" y="1123625"/>
              <a:ext cx="428050" cy="485950"/>
            </a:xfrm>
            <a:custGeom>
              <a:avLst/>
              <a:gdLst/>
              <a:ahLst/>
              <a:cxnLst/>
              <a:rect l="l" t="t" r="r" b="b"/>
              <a:pathLst>
                <a:path w="17122" h="19438" extrusionOk="0">
                  <a:moveTo>
                    <a:pt x="13405" y="1"/>
                  </a:moveTo>
                  <a:cubicBezTo>
                    <a:pt x="12151" y="1"/>
                    <a:pt x="10895" y="852"/>
                    <a:pt x="10823" y="2555"/>
                  </a:cubicBezTo>
                  <a:lnTo>
                    <a:pt x="10823" y="16854"/>
                  </a:lnTo>
                  <a:cubicBezTo>
                    <a:pt x="10823" y="17652"/>
                    <a:pt x="10192" y="18283"/>
                    <a:pt x="9394" y="18283"/>
                  </a:cubicBezTo>
                  <a:lnTo>
                    <a:pt x="4810" y="18283"/>
                  </a:lnTo>
                  <a:cubicBezTo>
                    <a:pt x="4132" y="18283"/>
                    <a:pt x="3548" y="17795"/>
                    <a:pt x="3417" y="17140"/>
                  </a:cubicBezTo>
                  <a:lnTo>
                    <a:pt x="3465" y="17140"/>
                  </a:lnTo>
                  <a:cubicBezTo>
                    <a:pt x="4513" y="17140"/>
                    <a:pt x="5394" y="16413"/>
                    <a:pt x="5620" y="15425"/>
                  </a:cubicBezTo>
                  <a:lnTo>
                    <a:pt x="0" y="15425"/>
                  </a:lnTo>
                  <a:cubicBezTo>
                    <a:pt x="227" y="16413"/>
                    <a:pt x="1108" y="17140"/>
                    <a:pt x="2167" y="17140"/>
                  </a:cubicBezTo>
                  <a:lnTo>
                    <a:pt x="2251" y="17140"/>
                  </a:lnTo>
                  <a:cubicBezTo>
                    <a:pt x="2405" y="18426"/>
                    <a:pt x="3489" y="19438"/>
                    <a:pt x="4810" y="19438"/>
                  </a:cubicBezTo>
                  <a:lnTo>
                    <a:pt x="9394" y="19438"/>
                  </a:lnTo>
                  <a:cubicBezTo>
                    <a:pt x="10811" y="19438"/>
                    <a:pt x="11966" y="18271"/>
                    <a:pt x="11966" y="16854"/>
                  </a:cubicBezTo>
                  <a:lnTo>
                    <a:pt x="11966" y="2555"/>
                  </a:lnTo>
                  <a:cubicBezTo>
                    <a:pt x="12008" y="1608"/>
                    <a:pt x="12704" y="1135"/>
                    <a:pt x="13401" y="1135"/>
                  </a:cubicBezTo>
                  <a:cubicBezTo>
                    <a:pt x="14097" y="1135"/>
                    <a:pt x="14794" y="1608"/>
                    <a:pt x="14836" y="2555"/>
                  </a:cubicBezTo>
                  <a:lnTo>
                    <a:pt x="14836" y="4091"/>
                  </a:lnTo>
                  <a:cubicBezTo>
                    <a:pt x="14157" y="4329"/>
                    <a:pt x="13681" y="4972"/>
                    <a:pt x="13681" y="5710"/>
                  </a:cubicBezTo>
                  <a:lnTo>
                    <a:pt x="13681" y="8567"/>
                  </a:lnTo>
                  <a:cubicBezTo>
                    <a:pt x="13681" y="9317"/>
                    <a:pt x="14157" y="9948"/>
                    <a:pt x="14836" y="10187"/>
                  </a:cubicBezTo>
                  <a:lnTo>
                    <a:pt x="14836" y="13151"/>
                  </a:lnTo>
                  <a:lnTo>
                    <a:pt x="15979" y="13151"/>
                  </a:lnTo>
                  <a:lnTo>
                    <a:pt x="15979" y="10187"/>
                  </a:lnTo>
                  <a:cubicBezTo>
                    <a:pt x="16645" y="9948"/>
                    <a:pt x="17122" y="9317"/>
                    <a:pt x="17122" y="8567"/>
                  </a:cubicBezTo>
                  <a:lnTo>
                    <a:pt x="17122" y="5710"/>
                  </a:lnTo>
                  <a:cubicBezTo>
                    <a:pt x="17122" y="4948"/>
                    <a:pt x="16645" y="4317"/>
                    <a:pt x="15979" y="4091"/>
                  </a:cubicBezTo>
                  <a:lnTo>
                    <a:pt x="15979" y="2555"/>
                  </a:lnTo>
                  <a:cubicBezTo>
                    <a:pt x="15913" y="852"/>
                    <a:pt x="14660" y="1"/>
                    <a:pt x="13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9"/>
            <p:cNvSpPr/>
            <p:nvPr/>
          </p:nvSpPr>
          <p:spPr>
            <a:xfrm>
              <a:off x="3537925" y="1266050"/>
              <a:ext cx="257500" cy="214650"/>
            </a:xfrm>
            <a:custGeom>
              <a:avLst/>
              <a:gdLst/>
              <a:ahLst/>
              <a:cxnLst/>
              <a:rect l="l" t="t" r="r" b="b"/>
              <a:pathLst>
                <a:path w="10300" h="8586" extrusionOk="0">
                  <a:moveTo>
                    <a:pt x="5716" y="2287"/>
                  </a:moveTo>
                  <a:lnTo>
                    <a:pt x="5716" y="3442"/>
                  </a:lnTo>
                  <a:lnTo>
                    <a:pt x="6871" y="3442"/>
                  </a:lnTo>
                  <a:lnTo>
                    <a:pt x="6871" y="4585"/>
                  </a:lnTo>
                  <a:lnTo>
                    <a:pt x="5716" y="4585"/>
                  </a:lnTo>
                  <a:lnTo>
                    <a:pt x="5716" y="5728"/>
                  </a:lnTo>
                  <a:lnTo>
                    <a:pt x="4573" y="5728"/>
                  </a:lnTo>
                  <a:lnTo>
                    <a:pt x="4573" y="4585"/>
                  </a:lnTo>
                  <a:lnTo>
                    <a:pt x="3430" y="4585"/>
                  </a:lnTo>
                  <a:lnTo>
                    <a:pt x="3430" y="3442"/>
                  </a:lnTo>
                  <a:lnTo>
                    <a:pt x="4573" y="3442"/>
                  </a:lnTo>
                  <a:lnTo>
                    <a:pt x="4573" y="2287"/>
                  </a:lnTo>
                  <a:close/>
                  <a:moveTo>
                    <a:pt x="1" y="1"/>
                  </a:moveTo>
                  <a:lnTo>
                    <a:pt x="1" y="1144"/>
                  </a:lnTo>
                  <a:lnTo>
                    <a:pt x="1715" y="1144"/>
                  </a:lnTo>
                  <a:lnTo>
                    <a:pt x="1715" y="2287"/>
                  </a:lnTo>
                  <a:lnTo>
                    <a:pt x="1" y="2287"/>
                  </a:lnTo>
                  <a:lnTo>
                    <a:pt x="1" y="3430"/>
                  </a:lnTo>
                  <a:lnTo>
                    <a:pt x="1715" y="3430"/>
                  </a:lnTo>
                  <a:lnTo>
                    <a:pt x="1715" y="4585"/>
                  </a:lnTo>
                  <a:lnTo>
                    <a:pt x="1" y="4585"/>
                  </a:lnTo>
                  <a:lnTo>
                    <a:pt x="1" y="5728"/>
                  </a:lnTo>
                  <a:lnTo>
                    <a:pt x="1715" y="5728"/>
                  </a:lnTo>
                  <a:lnTo>
                    <a:pt x="1715" y="6871"/>
                  </a:lnTo>
                  <a:lnTo>
                    <a:pt x="1" y="6871"/>
                  </a:lnTo>
                  <a:lnTo>
                    <a:pt x="1" y="8585"/>
                  </a:lnTo>
                  <a:lnTo>
                    <a:pt x="10300" y="8585"/>
                  </a:lnTo>
                  <a:lnTo>
                    <a:pt x="103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9"/>
            <p:cNvSpPr/>
            <p:nvPr/>
          </p:nvSpPr>
          <p:spPr>
            <a:xfrm>
              <a:off x="3537925" y="1123175"/>
              <a:ext cx="257500" cy="114625"/>
            </a:xfrm>
            <a:custGeom>
              <a:avLst/>
              <a:gdLst/>
              <a:ahLst/>
              <a:cxnLst/>
              <a:rect l="l" t="t" r="r" b="b"/>
              <a:pathLst>
                <a:path w="10300" h="4585" extrusionOk="0">
                  <a:moveTo>
                    <a:pt x="1" y="1"/>
                  </a:moveTo>
                  <a:lnTo>
                    <a:pt x="1" y="4585"/>
                  </a:lnTo>
                  <a:lnTo>
                    <a:pt x="10300" y="4585"/>
                  </a:lnTo>
                  <a:lnTo>
                    <a:pt x="103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59"/>
          <p:cNvGrpSpPr/>
          <p:nvPr/>
        </p:nvGrpSpPr>
        <p:grpSpPr>
          <a:xfrm>
            <a:off x="3223481" y="1458950"/>
            <a:ext cx="486400" cy="443525"/>
            <a:chOff x="2260975" y="1144625"/>
            <a:chExt cx="486400" cy="443525"/>
          </a:xfrm>
        </p:grpSpPr>
        <p:sp>
          <p:nvSpPr>
            <p:cNvPr id="1689" name="Google Shape;1689;p59"/>
            <p:cNvSpPr/>
            <p:nvPr/>
          </p:nvSpPr>
          <p:spPr>
            <a:xfrm>
              <a:off x="2260975" y="1216050"/>
              <a:ext cx="486400" cy="372100"/>
            </a:xfrm>
            <a:custGeom>
              <a:avLst/>
              <a:gdLst/>
              <a:ahLst/>
              <a:cxnLst/>
              <a:rect l="l" t="t" r="r" b="b"/>
              <a:pathLst>
                <a:path w="19456" h="14884" extrusionOk="0">
                  <a:moveTo>
                    <a:pt x="1" y="1"/>
                  </a:moveTo>
                  <a:lnTo>
                    <a:pt x="1" y="14883"/>
                  </a:lnTo>
                  <a:lnTo>
                    <a:pt x="19456" y="14883"/>
                  </a:lnTo>
                  <a:lnTo>
                    <a:pt x="19456" y="1"/>
                  </a:lnTo>
                  <a:lnTo>
                    <a:pt x="17765" y="1"/>
                  </a:lnTo>
                  <a:lnTo>
                    <a:pt x="17765" y="11323"/>
                  </a:lnTo>
                  <a:cubicBezTo>
                    <a:pt x="16110" y="11502"/>
                    <a:pt x="16384" y="11478"/>
                    <a:pt x="15562" y="11562"/>
                  </a:cubicBezTo>
                  <a:cubicBezTo>
                    <a:pt x="13931" y="11728"/>
                    <a:pt x="12383" y="11895"/>
                    <a:pt x="11014" y="12586"/>
                  </a:cubicBezTo>
                  <a:lnTo>
                    <a:pt x="9740" y="13217"/>
                  </a:lnTo>
                  <a:lnTo>
                    <a:pt x="8454" y="12586"/>
                  </a:lnTo>
                  <a:cubicBezTo>
                    <a:pt x="7085" y="11895"/>
                    <a:pt x="5561" y="11728"/>
                    <a:pt x="3918" y="11562"/>
                  </a:cubicBezTo>
                  <a:cubicBezTo>
                    <a:pt x="3085" y="11478"/>
                    <a:pt x="3358" y="11502"/>
                    <a:pt x="1715" y="11323"/>
                  </a:cubicBezTo>
                  <a:lnTo>
                    <a:pt x="1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9"/>
            <p:cNvSpPr/>
            <p:nvPr/>
          </p:nvSpPr>
          <p:spPr>
            <a:xfrm>
              <a:off x="2333325" y="1144625"/>
              <a:ext cx="157475" cy="362850"/>
            </a:xfrm>
            <a:custGeom>
              <a:avLst/>
              <a:gdLst/>
              <a:ahLst/>
              <a:cxnLst/>
              <a:rect l="l" t="t" r="r" b="b"/>
              <a:pathLst>
                <a:path w="6299" h="14514" extrusionOk="0">
                  <a:moveTo>
                    <a:pt x="4001" y="2858"/>
                  </a:moveTo>
                  <a:lnTo>
                    <a:pt x="4001" y="4013"/>
                  </a:lnTo>
                  <a:lnTo>
                    <a:pt x="5144" y="4013"/>
                  </a:lnTo>
                  <a:lnTo>
                    <a:pt x="5144" y="5156"/>
                  </a:lnTo>
                  <a:lnTo>
                    <a:pt x="4001" y="5156"/>
                  </a:lnTo>
                  <a:lnTo>
                    <a:pt x="4001" y="6299"/>
                  </a:lnTo>
                  <a:lnTo>
                    <a:pt x="2858" y="6299"/>
                  </a:lnTo>
                  <a:lnTo>
                    <a:pt x="2858" y="5156"/>
                  </a:lnTo>
                  <a:lnTo>
                    <a:pt x="1703" y="5156"/>
                  </a:lnTo>
                  <a:lnTo>
                    <a:pt x="1703" y="4013"/>
                  </a:lnTo>
                  <a:lnTo>
                    <a:pt x="2858" y="4013"/>
                  </a:lnTo>
                  <a:lnTo>
                    <a:pt x="2858" y="2858"/>
                  </a:lnTo>
                  <a:close/>
                  <a:moveTo>
                    <a:pt x="5144" y="7430"/>
                  </a:moveTo>
                  <a:lnTo>
                    <a:pt x="5144" y="8573"/>
                  </a:lnTo>
                  <a:lnTo>
                    <a:pt x="1715" y="8573"/>
                  </a:lnTo>
                  <a:lnTo>
                    <a:pt x="1715" y="7430"/>
                  </a:lnTo>
                  <a:close/>
                  <a:moveTo>
                    <a:pt x="5144" y="9728"/>
                  </a:moveTo>
                  <a:lnTo>
                    <a:pt x="5144" y="10871"/>
                  </a:lnTo>
                  <a:lnTo>
                    <a:pt x="1715" y="10871"/>
                  </a:lnTo>
                  <a:lnTo>
                    <a:pt x="1715" y="9728"/>
                  </a:lnTo>
                  <a:close/>
                  <a:moveTo>
                    <a:pt x="0" y="0"/>
                  </a:moveTo>
                  <a:lnTo>
                    <a:pt x="0" y="13157"/>
                  </a:lnTo>
                  <a:lnTo>
                    <a:pt x="476" y="13216"/>
                  </a:lnTo>
                  <a:cubicBezTo>
                    <a:pt x="2429" y="13430"/>
                    <a:pt x="4334" y="13538"/>
                    <a:pt x="6096" y="14407"/>
                  </a:cubicBezTo>
                  <a:lnTo>
                    <a:pt x="6299" y="14514"/>
                  </a:lnTo>
                  <a:lnTo>
                    <a:pt x="6299" y="104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9"/>
            <p:cNvSpPr/>
            <p:nvPr/>
          </p:nvSpPr>
          <p:spPr>
            <a:xfrm>
              <a:off x="2519350" y="1144625"/>
              <a:ext cx="157475" cy="362850"/>
            </a:xfrm>
            <a:custGeom>
              <a:avLst/>
              <a:gdLst/>
              <a:ahLst/>
              <a:cxnLst/>
              <a:rect l="l" t="t" r="r" b="b"/>
              <a:pathLst>
                <a:path w="6299" h="14514" extrusionOk="0">
                  <a:moveTo>
                    <a:pt x="4584" y="3429"/>
                  </a:moveTo>
                  <a:lnTo>
                    <a:pt x="4584" y="4572"/>
                  </a:lnTo>
                  <a:lnTo>
                    <a:pt x="1144" y="4572"/>
                  </a:lnTo>
                  <a:lnTo>
                    <a:pt x="1144" y="3429"/>
                  </a:lnTo>
                  <a:close/>
                  <a:moveTo>
                    <a:pt x="4584" y="5715"/>
                  </a:moveTo>
                  <a:lnTo>
                    <a:pt x="4584" y="6870"/>
                  </a:lnTo>
                  <a:lnTo>
                    <a:pt x="1144" y="6870"/>
                  </a:lnTo>
                  <a:lnTo>
                    <a:pt x="1144" y="5715"/>
                  </a:lnTo>
                  <a:close/>
                  <a:moveTo>
                    <a:pt x="4584" y="8013"/>
                  </a:moveTo>
                  <a:lnTo>
                    <a:pt x="4584" y="9156"/>
                  </a:lnTo>
                  <a:lnTo>
                    <a:pt x="1144" y="9156"/>
                  </a:lnTo>
                  <a:lnTo>
                    <a:pt x="1144" y="8013"/>
                  </a:lnTo>
                  <a:close/>
                  <a:moveTo>
                    <a:pt x="4584" y="10299"/>
                  </a:moveTo>
                  <a:lnTo>
                    <a:pt x="4584" y="11454"/>
                  </a:lnTo>
                  <a:lnTo>
                    <a:pt x="1144" y="11454"/>
                  </a:lnTo>
                  <a:lnTo>
                    <a:pt x="1144" y="10299"/>
                  </a:lnTo>
                  <a:close/>
                  <a:moveTo>
                    <a:pt x="6299" y="0"/>
                  </a:moveTo>
                  <a:lnTo>
                    <a:pt x="1" y="1048"/>
                  </a:lnTo>
                  <a:lnTo>
                    <a:pt x="1" y="14514"/>
                  </a:lnTo>
                  <a:lnTo>
                    <a:pt x="191" y="14407"/>
                  </a:lnTo>
                  <a:cubicBezTo>
                    <a:pt x="1953" y="13538"/>
                    <a:pt x="3858" y="13430"/>
                    <a:pt x="5823" y="13204"/>
                  </a:cubicBezTo>
                  <a:lnTo>
                    <a:pt x="6299" y="13145"/>
                  </a:lnTo>
                  <a:lnTo>
                    <a:pt x="6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59"/>
          <p:cNvGrpSpPr/>
          <p:nvPr/>
        </p:nvGrpSpPr>
        <p:grpSpPr>
          <a:xfrm>
            <a:off x="1829244" y="1437225"/>
            <a:ext cx="485500" cy="486975"/>
            <a:chOff x="1160850" y="1122600"/>
            <a:chExt cx="485500" cy="486975"/>
          </a:xfrm>
        </p:grpSpPr>
        <p:sp>
          <p:nvSpPr>
            <p:cNvPr id="1693" name="Google Shape;1693;p59"/>
            <p:cNvSpPr/>
            <p:nvPr/>
          </p:nvSpPr>
          <p:spPr>
            <a:xfrm>
              <a:off x="1390350" y="1334525"/>
              <a:ext cx="256000" cy="274450"/>
            </a:xfrm>
            <a:custGeom>
              <a:avLst/>
              <a:gdLst/>
              <a:ahLst/>
              <a:cxnLst/>
              <a:rect l="l" t="t" r="r" b="b"/>
              <a:pathLst>
                <a:path w="10240" h="10978" extrusionOk="0">
                  <a:moveTo>
                    <a:pt x="7977" y="0"/>
                  </a:moveTo>
                  <a:lnTo>
                    <a:pt x="2262" y="2143"/>
                  </a:lnTo>
                  <a:lnTo>
                    <a:pt x="2262" y="6930"/>
                  </a:lnTo>
                  <a:cubicBezTo>
                    <a:pt x="1774" y="6811"/>
                    <a:pt x="1357" y="6453"/>
                    <a:pt x="1191" y="5953"/>
                  </a:cubicBezTo>
                  <a:lnTo>
                    <a:pt x="1095" y="5644"/>
                  </a:lnTo>
                  <a:lnTo>
                    <a:pt x="0" y="6001"/>
                  </a:lnTo>
                  <a:lnTo>
                    <a:pt x="107" y="6311"/>
                  </a:lnTo>
                  <a:cubicBezTo>
                    <a:pt x="464" y="7382"/>
                    <a:pt x="1465" y="8108"/>
                    <a:pt x="2608" y="8108"/>
                  </a:cubicBezTo>
                  <a:lnTo>
                    <a:pt x="4560" y="8108"/>
                  </a:lnTo>
                  <a:lnTo>
                    <a:pt x="4560" y="9835"/>
                  </a:lnTo>
                  <a:lnTo>
                    <a:pt x="2846" y="9835"/>
                  </a:lnTo>
                  <a:lnTo>
                    <a:pt x="2846" y="10978"/>
                  </a:lnTo>
                  <a:lnTo>
                    <a:pt x="7430" y="10978"/>
                  </a:lnTo>
                  <a:lnTo>
                    <a:pt x="7430" y="9835"/>
                  </a:lnTo>
                  <a:lnTo>
                    <a:pt x="5715" y="9835"/>
                  </a:lnTo>
                  <a:lnTo>
                    <a:pt x="5715" y="8108"/>
                  </a:lnTo>
                  <a:lnTo>
                    <a:pt x="7644" y="8108"/>
                  </a:lnTo>
                  <a:cubicBezTo>
                    <a:pt x="8775" y="8108"/>
                    <a:pt x="9763" y="7382"/>
                    <a:pt x="10144" y="6311"/>
                  </a:cubicBezTo>
                  <a:lnTo>
                    <a:pt x="10239" y="6001"/>
                  </a:lnTo>
                  <a:lnTo>
                    <a:pt x="9156" y="5656"/>
                  </a:lnTo>
                  <a:lnTo>
                    <a:pt x="9049" y="5965"/>
                  </a:lnTo>
                  <a:cubicBezTo>
                    <a:pt x="8894" y="6453"/>
                    <a:pt x="8477" y="6834"/>
                    <a:pt x="7977" y="6954"/>
                  </a:cubicBezTo>
                  <a:lnTo>
                    <a:pt x="7977" y="5846"/>
                  </a:lnTo>
                  <a:lnTo>
                    <a:pt x="6060" y="5846"/>
                  </a:lnTo>
                  <a:lnTo>
                    <a:pt x="6060" y="4703"/>
                  </a:lnTo>
                  <a:lnTo>
                    <a:pt x="7977" y="4703"/>
                  </a:lnTo>
                  <a:lnTo>
                    <a:pt x="7977" y="3560"/>
                  </a:lnTo>
                  <a:lnTo>
                    <a:pt x="6060" y="3560"/>
                  </a:lnTo>
                  <a:lnTo>
                    <a:pt x="6060" y="2405"/>
                  </a:lnTo>
                  <a:lnTo>
                    <a:pt x="7977" y="2405"/>
                  </a:lnTo>
                  <a:lnTo>
                    <a:pt x="79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9"/>
            <p:cNvSpPr/>
            <p:nvPr/>
          </p:nvSpPr>
          <p:spPr>
            <a:xfrm>
              <a:off x="1475175" y="1122600"/>
              <a:ext cx="86050" cy="114900"/>
            </a:xfrm>
            <a:custGeom>
              <a:avLst/>
              <a:gdLst/>
              <a:ahLst/>
              <a:cxnLst/>
              <a:rect l="l" t="t" r="r" b="b"/>
              <a:pathLst>
                <a:path w="3442" h="4596" extrusionOk="0">
                  <a:moveTo>
                    <a:pt x="1155" y="0"/>
                  </a:moveTo>
                  <a:lnTo>
                    <a:pt x="1155" y="3441"/>
                  </a:lnTo>
                  <a:lnTo>
                    <a:pt x="0" y="3441"/>
                  </a:lnTo>
                  <a:lnTo>
                    <a:pt x="0" y="4596"/>
                  </a:lnTo>
                  <a:lnTo>
                    <a:pt x="3441" y="4596"/>
                  </a:lnTo>
                  <a:lnTo>
                    <a:pt x="3441" y="3441"/>
                  </a:lnTo>
                  <a:lnTo>
                    <a:pt x="2298" y="3441"/>
                  </a:lnTo>
                  <a:lnTo>
                    <a:pt x="22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9"/>
            <p:cNvSpPr/>
            <p:nvPr/>
          </p:nvSpPr>
          <p:spPr>
            <a:xfrm>
              <a:off x="1446900" y="1266050"/>
              <a:ext cx="142900" cy="91425"/>
            </a:xfrm>
            <a:custGeom>
              <a:avLst/>
              <a:gdLst/>
              <a:ahLst/>
              <a:cxnLst/>
              <a:rect l="l" t="t" r="r" b="b"/>
              <a:pathLst>
                <a:path w="5716" h="3657" extrusionOk="0">
                  <a:moveTo>
                    <a:pt x="0" y="1"/>
                  </a:moveTo>
                  <a:lnTo>
                    <a:pt x="0" y="3656"/>
                  </a:lnTo>
                  <a:lnTo>
                    <a:pt x="5715" y="1513"/>
                  </a:lnTo>
                  <a:lnTo>
                    <a:pt x="5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9"/>
            <p:cNvSpPr/>
            <p:nvPr/>
          </p:nvSpPr>
          <p:spPr>
            <a:xfrm>
              <a:off x="1160850" y="1437800"/>
              <a:ext cx="171475" cy="86050"/>
            </a:xfrm>
            <a:custGeom>
              <a:avLst/>
              <a:gdLst/>
              <a:ahLst/>
              <a:cxnLst/>
              <a:rect l="l" t="t" r="r" b="b"/>
              <a:pathLst>
                <a:path w="6859" h="3442" extrusionOk="0">
                  <a:moveTo>
                    <a:pt x="1715" y="1"/>
                  </a:moveTo>
                  <a:lnTo>
                    <a:pt x="1715" y="870"/>
                  </a:lnTo>
                  <a:cubicBezTo>
                    <a:pt x="1715" y="1037"/>
                    <a:pt x="1584" y="1156"/>
                    <a:pt x="1429" y="1156"/>
                  </a:cubicBezTo>
                  <a:cubicBezTo>
                    <a:pt x="643" y="1156"/>
                    <a:pt x="0" y="1787"/>
                    <a:pt x="0" y="2584"/>
                  </a:cubicBezTo>
                  <a:lnTo>
                    <a:pt x="0" y="3442"/>
                  </a:lnTo>
                  <a:lnTo>
                    <a:pt x="6858" y="3442"/>
                  </a:lnTo>
                  <a:lnTo>
                    <a:pt x="6858" y="2584"/>
                  </a:lnTo>
                  <a:cubicBezTo>
                    <a:pt x="6858" y="1787"/>
                    <a:pt x="6227" y="1156"/>
                    <a:pt x="5430" y="1156"/>
                  </a:cubicBezTo>
                  <a:cubicBezTo>
                    <a:pt x="5263" y="1156"/>
                    <a:pt x="5156" y="1013"/>
                    <a:pt x="5156" y="870"/>
                  </a:cubicBezTo>
                  <a:lnTo>
                    <a:pt x="51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9"/>
            <p:cNvSpPr/>
            <p:nvPr/>
          </p:nvSpPr>
          <p:spPr>
            <a:xfrm>
              <a:off x="1160850" y="1552100"/>
              <a:ext cx="171475" cy="57475"/>
            </a:xfrm>
            <a:custGeom>
              <a:avLst/>
              <a:gdLst/>
              <a:ahLst/>
              <a:cxnLst/>
              <a:rect l="l" t="t" r="r" b="b"/>
              <a:pathLst>
                <a:path w="6859" h="2299" extrusionOk="0">
                  <a:moveTo>
                    <a:pt x="0" y="1"/>
                  </a:moveTo>
                  <a:lnTo>
                    <a:pt x="0" y="2299"/>
                  </a:lnTo>
                  <a:lnTo>
                    <a:pt x="6858" y="2299"/>
                  </a:lnTo>
                  <a:lnTo>
                    <a:pt x="6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9"/>
            <p:cNvSpPr/>
            <p:nvPr/>
          </p:nvSpPr>
          <p:spPr>
            <a:xfrm>
              <a:off x="1175125" y="1352075"/>
              <a:ext cx="143200" cy="57175"/>
            </a:xfrm>
            <a:custGeom>
              <a:avLst/>
              <a:gdLst/>
              <a:ahLst/>
              <a:cxnLst/>
              <a:rect l="l" t="t" r="r" b="b"/>
              <a:pathLst>
                <a:path w="5728" h="2287" extrusionOk="0">
                  <a:moveTo>
                    <a:pt x="2287" y="1"/>
                  </a:moveTo>
                  <a:cubicBezTo>
                    <a:pt x="1025" y="1"/>
                    <a:pt x="1" y="1025"/>
                    <a:pt x="1" y="2287"/>
                  </a:cubicBezTo>
                  <a:lnTo>
                    <a:pt x="5716" y="2287"/>
                  </a:lnTo>
                  <a:cubicBezTo>
                    <a:pt x="5728" y="1025"/>
                    <a:pt x="4692" y="1"/>
                    <a:pt x="3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59"/>
          <p:cNvGrpSpPr/>
          <p:nvPr/>
        </p:nvGrpSpPr>
        <p:grpSpPr>
          <a:xfrm>
            <a:off x="2704369" y="1437813"/>
            <a:ext cx="171475" cy="485800"/>
            <a:chOff x="1853800" y="1123175"/>
            <a:chExt cx="171475" cy="485800"/>
          </a:xfrm>
        </p:grpSpPr>
        <p:sp>
          <p:nvSpPr>
            <p:cNvPr id="1700" name="Google Shape;1700;p59"/>
            <p:cNvSpPr/>
            <p:nvPr/>
          </p:nvSpPr>
          <p:spPr>
            <a:xfrm>
              <a:off x="1853800" y="1123175"/>
              <a:ext cx="171475" cy="57175"/>
            </a:xfrm>
            <a:custGeom>
              <a:avLst/>
              <a:gdLst/>
              <a:ahLst/>
              <a:cxnLst/>
              <a:rect l="l" t="t" r="r" b="b"/>
              <a:pathLst>
                <a:path w="6859" h="2287" extrusionOk="0">
                  <a:moveTo>
                    <a:pt x="0" y="1"/>
                  </a:moveTo>
                  <a:lnTo>
                    <a:pt x="0" y="2287"/>
                  </a:lnTo>
                  <a:lnTo>
                    <a:pt x="6858" y="2287"/>
                  </a:lnTo>
                  <a:lnTo>
                    <a:pt x="6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9"/>
            <p:cNvSpPr/>
            <p:nvPr/>
          </p:nvSpPr>
          <p:spPr>
            <a:xfrm>
              <a:off x="1853800" y="1266050"/>
              <a:ext cx="171475" cy="57175"/>
            </a:xfrm>
            <a:custGeom>
              <a:avLst/>
              <a:gdLst/>
              <a:ahLst/>
              <a:cxnLst/>
              <a:rect l="l" t="t" r="r" b="b"/>
              <a:pathLst>
                <a:path w="6859" h="2287" extrusionOk="0">
                  <a:moveTo>
                    <a:pt x="0" y="1"/>
                  </a:moveTo>
                  <a:lnTo>
                    <a:pt x="0" y="2287"/>
                  </a:lnTo>
                  <a:lnTo>
                    <a:pt x="6858" y="2287"/>
                  </a:lnTo>
                  <a:lnTo>
                    <a:pt x="6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9"/>
            <p:cNvSpPr/>
            <p:nvPr/>
          </p:nvSpPr>
          <p:spPr>
            <a:xfrm>
              <a:off x="1853800" y="1209200"/>
              <a:ext cx="171475" cy="28600"/>
            </a:xfrm>
            <a:custGeom>
              <a:avLst/>
              <a:gdLst/>
              <a:ahLst/>
              <a:cxnLst/>
              <a:rect l="l" t="t" r="r" b="b"/>
              <a:pathLst>
                <a:path w="6859" h="1144" extrusionOk="0">
                  <a:moveTo>
                    <a:pt x="0" y="1"/>
                  </a:moveTo>
                  <a:lnTo>
                    <a:pt x="0" y="1144"/>
                  </a:lnTo>
                  <a:lnTo>
                    <a:pt x="6858" y="1144"/>
                  </a:lnTo>
                  <a:lnTo>
                    <a:pt x="6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9"/>
            <p:cNvSpPr/>
            <p:nvPr/>
          </p:nvSpPr>
          <p:spPr>
            <a:xfrm>
              <a:off x="1896350" y="1483950"/>
              <a:ext cx="86050" cy="125025"/>
            </a:xfrm>
            <a:custGeom>
              <a:avLst/>
              <a:gdLst/>
              <a:ahLst/>
              <a:cxnLst/>
              <a:rect l="l" t="t" r="r" b="b"/>
              <a:pathLst>
                <a:path w="3442" h="5001" extrusionOk="0">
                  <a:moveTo>
                    <a:pt x="1715" y="0"/>
                  </a:moveTo>
                  <a:cubicBezTo>
                    <a:pt x="1239" y="691"/>
                    <a:pt x="1" y="2417"/>
                    <a:pt x="1" y="3298"/>
                  </a:cubicBezTo>
                  <a:cubicBezTo>
                    <a:pt x="1" y="4251"/>
                    <a:pt x="775" y="5001"/>
                    <a:pt x="1715" y="5001"/>
                  </a:cubicBezTo>
                  <a:cubicBezTo>
                    <a:pt x="2656" y="5001"/>
                    <a:pt x="3430" y="4227"/>
                    <a:pt x="3430" y="3298"/>
                  </a:cubicBezTo>
                  <a:cubicBezTo>
                    <a:pt x="3442" y="2417"/>
                    <a:pt x="2191" y="691"/>
                    <a:pt x="1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9"/>
            <p:cNvSpPr/>
            <p:nvPr/>
          </p:nvSpPr>
          <p:spPr>
            <a:xfrm>
              <a:off x="1881775" y="1352075"/>
              <a:ext cx="114625" cy="28600"/>
            </a:xfrm>
            <a:custGeom>
              <a:avLst/>
              <a:gdLst/>
              <a:ahLst/>
              <a:cxnLst/>
              <a:rect l="l" t="t" r="r" b="b"/>
              <a:pathLst>
                <a:path w="4585" h="1144" extrusionOk="0">
                  <a:moveTo>
                    <a:pt x="0" y="1"/>
                  </a:moveTo>
                  <a:lnTo>
                    <a:pt x="0" y="1144"/>
                  </a:lnTo>
                  <a:lnTo>
                    <a:pt x="4584" y="1144"/>
                  </a:lnTo>
                  <a:lnTo>
                    <a:pt x="45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9"/>
            <p:cNvSpPr/>
            <p:nvPr/>
          </p:nvSpPr>
          <p:spPr>
            <a:xfrm>
              <a:off x="1916600" y="1409225"/>
              <a:ext cx="45850" cy="42900"/>
            </a:xfrm>
            <a:custGeom>
              <a:avLst/>
              <a:gdLst/>
              <a:ahLst/>
              <a:cxnLst/>
              <a:rect l="l" t="t" r="r" b="b"/>
              <a:pathLst>
                <a:path w="1834" h="1716" extrusionOk="0">
                  <a:moveTo>
                    <a:pt x="0" y="1"/>
                  </a:moveTo>
                  <a:lnTo>
                    <a:pt x="346" y="1715"/>
                  </a:lnTo>
                  <a:lnTo>
                    <a:pt x="1489" y="1715"/>
                  </a:lnTo>
                  <a:lnTo>
                    <a:pt x="18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09"/>
        <p:cNvGrpSpPr/>
        <p:nvPr/>
      </p:nvGrpSpPr>
      <p:grpSpPr>
        <a:xfrm>
          <a:off x="0" y="0"/>
          <a:ext cx="0" cy="0"/>
          <a:chOff x="0" y="0"/>
          <a:chExt cx="0" cy="0"/>
        </a:xfrm>
      </p:grpSpPr>
      <p:grpSp>
        <p:nvGrpSpPr>
          <p:cNvPr id="1710" name="Google Shape;1710;p60"/>
          <p:cNvGrpSpPr/>
          <p:nvPr/>
        </p:nvGrpSpPr>
        <p:grpSpPr>
          <a:xfrm>
            <a:off x="4957925" y="636845"/>
            <a:ext cx="741150" cy="2471222"/>
            <a:chOff x="5115775" y="571520"/>
            <a:chExt cx="741150" cy="2471222"/>
          </a:xfrm>
        </p:grpSpPr>
        <p:sp>
          <p:nvSpPr>
            <p:cNvPr id="1711" name="Google Shape;1711;p60"/>
            <p:cNvSpPr/>
            <p:nvPr/>
          </p:nvSpPr>
          <p:spPr>
            <a:xfrm>
              <a:off x="5584825" y="2946143"/>
              <a:ext cx="272100" cy="966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0"/>
            <p:cNvSpPr/>
            <p:nvPr/>
          </p:nvSpPr>
          <p:spPr>
            <a:xfrm flipH="1">
              <a:off x="5197032" y="2946143"/>
              <a:ext cx="272100" cy="96600"/>
            </a:xfrm>
            <a:prstGeom prst="round1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3" name="Google Shape;1713;p60"/>
            <p:cNvGrpSpPr/>
            <p:nvPr/>
          </p:nvGrpSpPr>
          <p:grpSpPr>
            <a:xfrm>
              <a:off x="5115775" y="571520"/>
              <a:ext cx="717614" cy="2378716"/>
              <a:chOff x="3096900" y="322050"/>
              <a:chExt cx="1416250" cy="4694525"/>
            </a:xfrm>
          </p:grpSpPr>
          <p:sp>
            <p:nvSpPr>
              <p:cNvPr id="1714" name="Google Shape;1714;p60"/>
              <p:cNvSpPr/>
              <p:nvPr/>
            </p:nvSpPr>
            <p:spPr>
              <a:xfrm>
                <a:off x="3412250" y="2255625"/>
                <a:ext cx="969250" cy="2760950"/>
              </a:xfrm>
              <a:custGeom>
                <a:avLst/>
                <a:gdLst/>
                <a:ahLst/>
                <a:cxnLst/>
                <a:rect l="l" t="t" r="r" b="b"/>
                <a:pathLst>
                  <a:path w="38770" h="110438" extrusionOk="0">
                    <a:moveTo>
                      <a:pt x="954" y="0"/>
                    </a:moveTo>
                    <a:lnTo>
                      <a:pt x="335" y="10408"/>
                    </a:lnTo>
                    <a:cubicBezTo>
                      <a:pt x="236" y="13469"/>
                      <a:pt x="0" y="30580"/>
                      <a:pt x="198" y="33653"/>
                    </a:cubicBezTo>
                    <a:lnTo>
                      <a:pt x="260" y="110438"/>
                    </a:lnTo>
                    <a:lnTo>
                      <a:pt x="15364" y="110438"/>
                    </a:lnTo>
                    <a:lnTo>
                      <a:pt x="15984" y="31262"/>
                    </a:lnTo>
                    <a:lnTo>
                      <a:pt x="24496" y="110438"/>
                    </a:lnTo>
                    <a:lnTo>
                      <a:pt x="38770" y="110103"/>
                    </a:lnTo>
                    <a:lnTo>
                      <a:pt x="33901" y="32810"/>
                    </a:lnTo>
                    <a:cubicBezTo>
                      <a:pt x="34557" y="18536"/>
                      <a:pt x="32054" y="11114"/>
                      <a:pt x="30989" y="6518"/>
                    </a:cubicBezTo>
                    <a:lnTo>
                      <a:pt x="30840" y="4411"/>
                    </a:lnTo>
                    <a:lnTo>
                      <a:pt x="30444" y="4312"/>
                    </a:lnTo>
                    <a:cubicBezTo>
                      <a:pt x="30369" y="4052"/>
                      <a:pt x="30344" y="3891"/>
                      <a:pt x="30344" y="3891"/>
                    </a:cubicBezTo>
                    <a:lnTo>
                      <a:pt x="30221" y="4250"/>
                    </a:lnTo>
                    <a:lnTo>
                      <a:pt x="15934" y="991"/>
                    </a:lnTo>
                    <a:lnTo>
                      <a:pt x="9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0"/>
              <p:cNvSpPr/>
              <p:nvPr/>
            </p:nvSpPr>
            <p:spPr>
              <a:xfrm>
                <a:off x="3634950" y="3006175"/>
                <a:ext cx="177525" cy="32550"/>
              </a:xfrm>
              <a:custGeom>
                <a:avLst/>
                <a:gdLst/>
                <a:ahLst/>
                <a:cxnLst/>
                <a:rect l="l" t="t" r="r" b="b"/>
                <a:pathLst>
                  <a:path w="7101" h="1302" extrusionOk="0">
                    <a:moveTo>
                      <a:pt x="75" y="0"/>
                    </a:moveTo>
                    <a:cubicBezTo>
                      <a:pt x="38" y="0"/>
                      <a:pt x="1" y="38"/>
                      <a:pt x="1" y="62"/>
                    </a:cubicBezTo>
                    <a:cubicBezTo>
                      <a:pt x="1" y="100"/>
                      <a:pt x="26" y="149"/>
                      <a:pt x="63" y="149"/>
                    </a:cubicBezTo>
                    <a:lnTo>
                      <a:pt x="7026" y="1302"/>
                    </a:lnTo>
                    <a:cubicBezTo>
                      <a:pt x="7063" y="1302"/>
                      <a:pt x="7088" y="1277"/>
                      <a:pt x="7101" y="1240"/>
                    </a:cubicBezTo>
                    <a:cubicBezTo>
                      <a:pt x="7101" y="1215"/>
                      <a:pt x="7076" y="1165"/>
                      <a:pt x="7039" y="1165"/>
                    </a:cubicBezTo>
                    <a:lnTo>
                      <a:pt x="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0"/>
              <p:cNvSpPr/>
              <p:nvPr/>
            </p:nvSpPr>
            <p:spPr>
              <a:xfrm>
                <a:off x="3380025" y="1297200"/>
                <a:ext cx="929300" cy="1424625"/>
              </a:xfrm>
              <a:custGeom>
                <a:avLst/>
                <a:gdLst/>
                <a:ahLst/>
                <a:cxnLst/>
                <a:rect l="l" t="t" r="r" b="b"/>
                <a:pathLst>
                  <a:path w="37172" h="56985" extrusionOk="0">
                    <a:moveTo>
                      <a:pt x="11821" y="0"/>
                    </a:moveTo>
                    <a:lnTo>
                      <a:pt x="2776" y="1438"/>
                    </a:lnTo>
                    <a:cubicBezTo>
                      <a:pt x="1178" y="1797"/>
                      <a:pt x="781" y="4585"/>
                      <a:pt x="732" y="6221"/>
                    </a:cubicBezTo>
                    <a:lnTo>
                      <a:pt x="1" y="56440"/>
                    </a:lnTo>
                    <a:lnTo>
                      <a:pt x="37172" y="56985"/>
                    </a:lnTo>
                    <a:cubicBezTo>
                      <a:pt x="37172" y="56985"/>
                      <a:pt x="33405" y="9851"/>
                      <a:pt x="33690" y="4548"/>
                    </a:cubicBezTo>
                    <a:cubicBezTo>
                      <a:pt x="33814" y="2194"/>
                      <a:pt x="31472" y="509"/>
                      <a:pt x="30246" y="509"/>
                    </a:cubicBezTo>
                    <a:lnTo>
                      <a:pt x="21250" y="75"/>
                    </a:lnTo>
                    <a:lnTo>
                      <a:pt x="1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0"/>
              <p:cNvSpPr/>
              <p:nvPr/>
            </p:nvSpPr>
            <p:spPr>
              <a:xfrm>
                <a:off x="3674600" y="1294100"/>
                <a:ext cx="244750" cy="86525"/>
              </a:xfrm>
              <a:custGeom>
                <a:avLst/>
                <a:gdLst/>
                <a:ahLst/>
                <a:cxnLst/>
                <a:rect l="l" t="t" r="r" b="b"/>
                <a:pathLst>
                  <a:path w="9790" h="3461" extrusionOk="0">
                    <a:moveTo>
                      <a:pt x="7472" y="1"/>
                    </a:moveTo>
                    <a:lnTo>
                      <a:pt x="1" y="124"/>
                    </a:lnTo>
                    <a:lnTo>
                      <a:pt x="571" y="1116"/>
                    </a:lnTo>
                    <a:cubicBezTo>
                      <a:pt x="1452" y="2639"/>
                      <a:pt x="3035" y="3460"/>
                      <a:pt x="4642" y="3460"/>
                    </a:cubicBezTo>
                    <a:cubicBezTo>
                      <a:pt x="5702" y="3460"/>
                      <a:pt x="6772" y="3103"/>
                      <a:pt x="7658" y="2355"/>
                    </a:cubicBezTo>
                    <a:lnTo>
                      <a:pt x="9789" y="261"/>
                    </a:lnTo>
                    <a:lnTo>
                      <a:pt x="7472" y="1"/>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0"/>
              <p:cNvSpPr/>
              <p:nvPr/>
            </p:nvSpPr>
            <p:spPr>
              <a:xfrm>
                <a:off x="3902600" y="1557400"/>
                <a:ext cx="41225" cy="164525"/>
              </a:xfrm>
              <a:custGeom>
                <a:avLst/>
                <a:gdLst/>
                <a:ahLst/>
                <a:cxnLst/>
                <a:rect l="l" t="t" r="r" b="b"/>
                <a:pathLst>
                  <a:path w="1649" h="6581" extrusionOk="0">
                    <a:moveTo>
                      <a:pt x="335" y="1"/>
                    </a:moveTo>
                    <a:lnTo>
                      <a:pt x="0" y="6506"/>
                    </a:lnTo>
                    <a:lnTo>
                      <a:pt x="1314" y="6580"/>
                    </a:lnTo>
                    <a:lnTo>
                      <a:pt x="1648" y="63"/>
                    </a:lnTo>
                    <a:lnTo>
                      <a:pt x="3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0"/>
              <p:cNvSpPr/>
              <p:nvPr/>
            </p:nvSpPr>
            <p:spPr>
              <a:xfrm>
                <a:off x="3898875" y="1554000"/>
                <a:ext cx="48350" cy="171950"/>
              </a:xfrm>
              <a:custGeom>
                <a:avLst/>
                <a:gdLst/>
                <a:ahLst/>
                <a:cxnLst/>
                <a:rect l="l" t="t" r="r" b="b"/>
                <a:pathLst>
                  <a:path w="1934" h="6878" extrusionOk="0">
                    <a:moveTo>
                      <a:pt x="620" y="285"/>
                    </a:moveTo>
                    <a:lnTo>
                      <a:pt x="1661" y="335"/>
                    </a:lnTo>
                    <a:lnTo>
                      <a:pt x="1326" y="6580"/>
                    </a:lnTo>
                    <a:lnTo>
                      <a:pt x="298" y="6530"/>
                    </a:lnTo>
                    <a:lnTo>
                      <a:pt x="620" y="285"/>
                    </a:lnTo>
                    <a:close/>
                    <a:moveTo>
                      <a:pt x="335" y="0"/>
                    </a:moveTo>
                    <a:lnTo>
                      <a:pt x="1" y="6790"/>
                    </a:lnTo>
                    <a:lnTo>
                      <a:pt x="1599" y="6877"/>
                    </a:lnTo>
                    <a:lnTo>
                      <a:pt x="1933" y="75"/>
                    </a:lnTo>
                    <a:lnTo>
                      <a:pt x="3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0"/>
              <p:cNvSpPr/>
              <p:nvPr/>
            </p:nvSpPr>
            <p:spPr>
              <a:xfrm>
                <a:off x="3841250" y="1619050"/>
                <a:ext cx="164525" cy="41225"/>
              </a:xfrm>
              <a:custGeom>
                <a:avLst/>
                <a:gdLst/>
                <a:ahLst/>
                <a:cxnLst/>
                <a:rect l="l" t="t" r="r" b="b"/>
                <a:pathLst>
                  <a:path w="6581" h="1649" extrusionOk="0">
                    <a:moveTo>
                      <a:pt x="63" y="0"/>
                    </a:moveTo>
                    <a:lnTo>
                      <a:pt x="1" y="1314"/>
                    </a:lnTo>
                    <a:lnTo>
                      <a:pt x="6506" y="1648"/>
                    </a:lnTo>
                    <a:lnTo>
                      <a:pt x="6580" y="335"/>
                    </a:lnTo>
                    <a:lnTo>
                      <a:pt x="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0"/>
              <p:cNvSpPr/>
              <p:nvPr/>
            </p:nvSpPr>
            <p:spPr>
              <a:xfrm>
                <a:off x="3837225" y="1615950"/>
                <a:ext cx="171950" cy="48350"/>
              </a:xfrm>
              <a:custGeom>
                <a:avLst/>
                <a:gdLst/>
                <a:ahLst/>
                <a:cxnLst/>
                <a:rect l="l" t="t" r="r" b="b"/>
                <a:pathLst>
                  <a:path w="6878" h="1934" extrusionOk="0">
                    <a:moveTo>
                      <a:pt x="348" y="273"/>
                    </a:moveTo>
                    <a:lnTo>
                      <a:pt x="6593" y="595"/>
                    </a:lnTo>
                    <a:lnTo>
                      <a:pt x="6543" y="1636"/>
                    </a:lnTo>
                    <a:lnTo>
                      <a:pt x="298" y="1314"/>
                    </a:lnTo>
                    <a:lnTo>
                      <a:pt x="348" y="273"/>
                    </a:lnTo>
                    <a:close/>
                    <a:moveTo>
                      <a:pt x="88" y="0"/>
                    </a:moveTo>
                    <a:lnTo>
                      <a:pt x="1" y="1586"/>
                    </a:lnTo>
                    <a:lnTo>
                      <a:pt x="6803" y="1933"/>
                    </a:lnTo>
                    <a:lnTo>
                      <a:pt x="6878" y="335"/>
                    </a:lnTo>
                    <a:lnTo>
                      <a:pt x="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0"/>
              <p:cNvSpPr/>
              <p:nvPr/>
            </p:nvSpPr>
            <p:spPr>
              <a:xfrm>
                <a:off x="3096900" y="1907125"/>
                <a:ext cx="313825" cy="424475"/>
              </a:xfrm>
              <a:custGeom>
                <a:avLst/>
                <a:gdLst/>
                <a:ahLst/>
                <a:cxnLst/>
                <a:rect l="l" t="t" r="r" b="b"/>
                <a:pathLst>
                  <a:path w="12553" h="16979" extrusionOk="0">
                    <a:moveTo>
                      <a:pt x="3259" y="1"/>
                    </a:moveTo>
                    <a:lnTo>
                      <a:pt x="905" y="9950"/>
                    </a:lnTo>
                    <a:cubicBezTo>
                      <a:pt x="1" y="13915"/>
                      <a:pt x="3383" y="16493"/>
                      <a:pt x="6481" y="16926"/>
                    </a:cubicBezTo>
                    <a:cubicBezTo>
                      <a:pt x="6735" y="16962"/>
                      <a:pt x="6988" y="16979"/>
                      <a:pt x="7238" y="16979"/>
                    </a:cubicBezTo>
                    <a:cubicBezTo>
                      <a:pt x="9788" y="16979"/>
                      <a:pt x="12033" y="15187"/>
                      <a:pt x="12552" y="12614"/>
                    </a:cubicBezTo>
                    <a:lnTo>
                      <a:pt x="12441" y="694"/>
                    </a:lnTo>
                    <a:lnTo>
                      <a:pt x="3259" y="1"/>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0"/>
              <p:cNvSpPr/>
              <p:nvPr/>
            </p:nvSpPr>
            <p:spPr>
              <a:xfrm>
                <a:off x="3142125" y="1330025"/>
                <a:ext cx="307000" cy="683375"/>
              </a:xfrm>
              <a:custGeom>
                <a:avLst/>
                <a:gdLst/>
                <a:ahLst/>
                <a:cxnLst/>
                <a:rect l="l" t="t" r="r" b="b"/>
                <a:pathLst>
                  <a:path w="12280" h="27335" extrusionOk="0">
                    <a:moveTo>
                      <a:pt x="12280" y="125"/>
                    </a:moveTo>
                    <a:cubicBezTo>
                      <a:pt x="12057" y="174"/>
                      <a:pt x="3767" y="1"/>
                      <a:pt x="1" y="24918"/>
                    </a:cubicBezTo>
                    <a:lnTo>
                      <a:pt x="10570" y="27335"/>
                    </a:lnTo>
                    <a:lnTo>
                      <a:pt x="12280" y="12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0"/>
              <p:cNvSpPr/>
              <p:nvPr/>
            </p:nvSpPr>
            <p:spPr>
              <a:xfrm>
                <a:off x="3406350" y="1685025"/>
                <a:ext cx="7475" cy="305150"/>
              </a:xfrm>
              <a:custGeom>
                <a:avLst/>
                <a:gdLst/>
                <a:ahLst/>
                <a:cxnLst/>
                <a:rect l="l" t="t" r="r" b="b"/>
                <a:pathLst>
                  <a:path w="299" h="12206" extrusionOk="0">
                    <a:moveTo>
                      <a:pt x="236" y="1"/>
                    </a:moveTo>
                    <a:cubicBezTo>
                      <a:pt x="199" y="1"/>
                      <a:pt x="174" y="38"/>
                      <a:pt x="174" y="62"/>
                    </a:cubicBezTo>
                    <a:lnTo>
                      <a:pt x="1" y="12143"/>
                    </a:lnTo>
                    <a:cubicBezTo>
                      <a:pt x="1" y="12181"/>
                      <a:pt x="13" y="12205"/>
                      <a:pt x="63" y="12205"/>
                    </a:cubicBezTo>
                    <a:cubicBezTo>
                      <a:pt x="100" y="12205"/>
                      <a:pt x="125" y="12181"/>
                      <a:pt x="125" y="12143"/>
                    </a:cubicBezTo>
                    <a:lnTo>
                      <a:pt x="298" y="62"/>
                    </a:lnTo>
                    <a:cubicBezTo>
                      <a:pt x="298" y="38"/>
                      <a:pt x="261" y="1"/>
                      <a:pt x="2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0"/>
              <p:cNvSpPr/>
              <p:nvPr/>
            </p:nvSpPr>
            <p:spPr>
              <a:xfrm>
                <a:off x="3291750" y="2032900"/>
                <a:ext cx="674050" cy="298000"/>
              </a:xfrm>
              <a:custGeom>
                <a:avLst/>
                <a:gdLst/>
                <a:ahLst/>
                <a:cxnLst/>
                <a:rect l="l" t="t" r="r" b="b"/>
                <a:pathLst>
                  <a:path w="26962" h="11920" extrusionOk="0">
                    <a:moveTo>
                      <a:pt x="23802" y="0"/>
                    </a:moveTo>
                    <a:lnTo>
                      <a:pt x="1338" y="2912"/>
                    </a:lnTo>
                    <a:lnTo>
                      <a:pt x="0" y="11920"/>
                    </a:lnTo>
                    <a:cubicBezTo>
                      <a:pt x="0" y="11920"/>
                      <a:pt x="14671" y="8141"/>
                      <a:pt x="26962" y="2466"/>
                    </a:cubicBezTo>
                    <a:lnTo>
                      <a:pt x="23802" y="0"/>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0"/>
              <p:cNvSpPr/>
              <p:nvPr/>
            </p:nvSpPr>
            <p:spPr>
              <a:xfrm>
                <a:off x="3853350" y="1941900"/>
                <a:ext cx="324025" cy="221425"/>
              </a:xfrm>
              <a:custGeom>
                <a:avLst/>
                <a:gdLst/>
                <a:ahLst/>
                <a:cxnLst/>
                <a:rect l="l" t="t" r="r" b="b"/>
                <a:pathLst>
                  <a:path w="12961" h="8857" extrusionOk="0">
                    <a:moveTo>
                      <a:pt x="7110" y="0"/>
                    </a:moveTo>
                    <a:cubicBezTo>
                      <a:pt x="3541" y="0"/>
                      <a:pt x="0" y="4334"/>
                      <a:pt x="0" y="4334"/>
                    </a:cubicBezTo>
                    <a:lnTo>
                      <a:pt x="1797" y="7543"/>
                    </a:lnTo>
                    <a:lnTo>
                      <a:pt x="7893" y="8857"/>
                    </a:lnTo>
                    <a:lnTo>
                      <a:pt x="12961" y="6366"/>
                    </a:lnTo>
                    <a:lnTo>
                      <a:pt x="12044" y="4334"/>
                    </a:lnTo>
                    <a:cubicBezTo>
                      <a:pt x="10685" y="1084"/>
                      <a:pt x="8894" y="0"/>
                      <a:pt x="7110" y="0"/>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0"/>
              <p:cNvSpPr/>
              <p:nvPr/>
            </p:nvSpPr>
            <p:spPr>
              <a:xfrm>
                <a:off x="3237850" y="1989300"/>
                <a:ext cx="349750" cy="174025"/>
              </a:xfrm>
              <a:custGeom>
                <a:avLst/>
                <a:gdLst/>
                <a:ahLst/>
                <a:cxnLst/>
                <a:rect l="l" t="t" r="r" b="b"/>
                <a:pathLst>
                  <a:path w="13990" h="6961" extrusionOk="0">
                    <a:moveTo>
                      <a:pt x="7943" y="0"/>
                    </a:moveTo>
                    <a:cubicBezTo>
                      <a:pt x="7069" y="0"/>
                      <a:pt x="6119" y="215"/>
                      <a:pt x="5105" y="753"/>
                    </a:cubicBezTo>
                    <a:cubicBezTo>
                      <a:pt x="0" y="3442"/>
                      <a:pt x="3147" y="6961"/>
                      <a:pt x="3147" y="6961"/>
                    </a:cubicBezTo>
                    <a:lnTo>
                      <a:pt x="13989" y="3466"/>
                    </a:lnTo>
                    <a:lnTo>
                      <a:pt x="13989" y="3466"/>
                    </a:lnTo>
                    <a:cubicBezTo>
                      <a:pt x="13988" y="3467"/>
                      <a:pt x="13988" y="3467"/>
                      <a:pt x="13987" y="3467"/>
                    </a:cubicBezTo>
                    <a:cubicBezTo>
                      <a:pt x="13738" y="3467"/>
                      <a:pt x="11452" y="0"/>
                      <a:pt x="7943" y="0"/>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0"/>
              <p:cNvSpPr/>
              <p:nvPr/>
            </p:nvSpPr>
            <p:spPr>
              <a:xfrm>
                <a:off x="3240625" y="2071825"/>
                <a:ext cx="341075" cy="52475"/>
              </a:xfrm>
              <a:custGeom>
                <a:avLst/>
                <a:gdLst/>
                <a:ahLst/>
                <a:cxnLst/>
                <a:rect l="l" t="t" r="r" b="b"/>
                <a:pathLst>
                  <a:path w="13643" h="2099" extrusionOk="0">
                    <a:moveTo>
                      <a:pt x="13058" y="0"/>
                    </a:moveTo>
                    <a:cubicBezTo>
                      <a:pt x="11178" y="0"/>
                      <a:pt x="4633" y="135"/>
                      <a:pt x="50" y="1962"/>
                    </a:cubicBezTo>
                    <a:cubicBezTo>
                      <a:pt x="13" y="1975"/>
                      <a:pt x="1" y="2024"/>
                      <a:pt x="13" y="2049"/>
                    </a:cubicBezTo>
                    <a:cubicBezTo>
                      <a:pt x="38" y="2086"/>
                      <a:pt x="50" y="2098"/>
                      <a:pt x="75" y="2098"/>
                    </a:cubicBezTo>
                    <a:cubicBezTo>
                      <a:pt x="100" y="2098"/>
                      <a:pt x="100" y="2098"/>
                      <a:pt x="75" y="2074"/>
                    </a:cubicBezTo>
                    <a:cubicBezTo>
                      <a:pt x="4629" y="271"/>
                      <a:pt x="11147" y="137"/>
                      <a:pt x="13037" y="137"/>
                    </a:cubicBezTo>
                    <a:cubicBezTo>
                      <a:pt x="13368" y="137"/>
                      <a:pt x="13557" y="141"/>
                      <a:pt x="13568" y="141"/>
                    </a:cubicBezTo>
                    <a:cubicBezTo>
                      <a:pt x="13578" y="145"/>
                      <a:pt x="13586" y="147"/>
                      <a:pt x="13594" y="147"/>
                    </a:cubicBezTo>
                    <a:cubicBezTo>
                      <a:pt x="13626" y="147"/>
                      <a:pt x="13643" y="109"/>
                      <a:pt x="13643" y="79"/>
                    </a:cubicBezTo>
                    <a:cubicBezTo>
                      <a:pt x="13643" y="29"/>
                      <a:pt x="13618" y="4"/>
                      <a:pt x="13581" y="4"/>
                    </a:cubicBezTo>
                    <a:cubicBezTo>
                      <a:pt x="13570" y="4"/>
                      <a:pt x="13384" y="0"/>
                      <a:pt x="13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0"/>
              <p:cNvSpPr/>
              <p:nvPr/>
            </p:nvSpPr>
            <p:spPr>
              <a:xfrm>
                <a:off x="3290200" y="2003675"/>
                <a:ext cx="82725" cy="103575"/>
              </a:xfrm>
              <a:custGeom>
                <a:avLst/>
                <a:gdLst/>
                <a:ahLst/>
                <a:cxnLst/>
                <a:rect l="l" t="t" r="r" b="b"/>
                <a:pathLst>
                  <a:path w="3309" h="4143" extrusionOk="0">
                    <a:moveTo>
                      <a:pt x="3230" y="0"/>
                    </a:moveTo>
                    <a:cubicBezTo>
                      <a:pt x="3222" y="0"/>
                      <a:pt x="3215" y="2"/>
                      <a:pt x="3209" y="4"/>
                    </a:cubicBezTo>
                    <a:cubicBezTo>
                      <a:pt x="3185" y="17"/>
                      <a:pt x="558" y="921"/>
                      <a:pt x="13" y="4069"/>
                    </a:cubicBezTo>
                    <a:cubicBezTo>
                      <a:pt x="0" y="4093"/>
                      <a:pt x="37" y="4143"/>
                      <a:pt x="75" y="4143"/>
                    </a:cubicBezTo>
                    <a:cubicBezTo>
                      <a:pt x="112" y="4143"/>
                      <a:pt x="137" y="4106"/>
                      <a:pt x="149" y="4093"/>
                    </a:cubicBezTo>
                    <a:cubicBezTo>
                      <a:pt x="682" y="1033"/>
                      <a:pt x="3222" y="166"/>
                      <a:pt x="3247" y="141"/>
                    </a:cubicBezTo>
                    <a:cubicBezTo>
                      <a:pt x="3296" y="128"/>
                      <a:pt x="3309" y="79"/>
                      <a:pt x="3296" y="54"/>
                    </a:cubicBezTo>
                    <a:cubicBezTo>
                      <a:pt x="3287" y="16"/>
                      <a:pt x="3256" y="0"/>
                      <a:pt x="3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0"/>
              <p:cNvSpPr/>
              <p:nvPr/>
            </p:nvSpPr>
            <p:spPr>
              <a:xfrm>
                <a:off x="4136150" y="1309900"/>
                <a:ext cx="377000" cy="740375"/>
              </a:xfrm>
              <a:custGeom>
                <a:avLst/>
                <a:gdLst/>
                <a:ahLst/>
                <a:cxnLst/>
                <a:rect l="l" t="t" r="r" b="b"/>
                <a:pathLst>
                  <a:path w="15080" h="29615" extrusionOk="0">
                    <a:moveTo>
                      <a:pt x="1" y="1"/>
                    </a:moveTo>
                    <a:lnTo>
                      <a:pt x="732" y="29614"/>
                    </a:lnTo>
                    <a:lnTo>
                      <a:pt x="15080" y="26739"/>
                    </a:lnTo>
                    <a:cubicBezTo>
                      <a:pt x="10805" y="1"/>
                      <a:pt x="1"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0"/>
              <p:cNvSpPr/>
              <p:nvPr/>
            </p:nvSpPr>
            <p:spPr>
              <a:xfrm>
                <a:off x="4083500" y="1728800"/>
                <a:ext cx="72825" cy="323025"/>
              </a:xfrm>
              <a:custGeom>
                <a:avLst/>
                <a:gdLst/>
                <a:ahLst/>
                <a:cxnLst/>
                <a:rect l="l" t="t" r="r" b="b"/>
                <a:pathLst>
                  <a:path w="2913" h="12921" extrusionOk="0">
                    <a:moveTo>
                      <a:pt x="89" y="1"/>
                    </a:moveTo>
                    <a:cubicBezTo>
                      <a:pt x="80" y="1"/>
                      <a:pt x="71" y="3"/>
                      <a:pt x="62" y="9"/>
                    </a:cubicBezTo>
                    <a:cubicBezTo>
                      <a:pt x="37" y="9"/>
                      <a:pt x="0" y="46"/>
                      <a:pt x="25" y="83"/>
                    </a:cubicBezTo>
                    <a:lnTo>
                      <a:pt x="2776" y="12870"/>
                    </a:lnTo>
                    <a:cubicBezTo>
                      <a:pt x="2776" y="12908"/>
                      <a:pt x="2813" y="12920"/>
                      <a:pt x="2838" y="12920"/>
                    </a:cubicBezTo>
                    <a:cubicBezTo>
                      <a:pt x="2900" y="12920"/>
                      <a:pt x="2912" y="12870"/>
                      <a:pt x="2900" y="12846"/>
                    </a:cubicBezTo>
                    <a:lnTo>
                      <a:pt x="149" y="46"/>
                    </a:lnTo>
                    <a:cubicBezTo>
                      <a:pt x="149" y="27"/>
                      <a:pt x="120" y="1"/>
                      <a:pt x="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0"/>
              <p:cNvSpPr/>
              <p:nvPr/>
            </p:nvSpPr>
            <p:spPr>
              <a:xfrm>
                <a:off x="3681725" y="1995725"/>
                <a:ext cx="777225" cy="329900"/>
              </a:xfrm>
              <a:custGeom>
                <a:avLst/>
                <a:gdLst/>
                <a:ahLst/>
                <a:cxnLst/>
                <a:rect l="l" t="t" r="r" b="b"/>
                <a:pathLst>
                  <a:path w="31089" h="13196" extrusionOk="0">
                    <a:moveTo>
                      <a:pt x="29812" y="0"/>
                    </a:moveTo>
                    <a:lnTo>
                      <a:pt x="18909" y="2181"/>
                    </a:lnTo>
                    <a:lnTo>
                      <a:pt x="18909" y="3371"/>
                    </a:lnTo>
                    <a:lnTo>
                      <a:pt x="9740" y="3656"/>
                    </a:lnTo>
                    <a:lnTo>
                      <a:pt x="1" y="8537"/>
                    </a:lnTo>
                    <a:cubicBezTo>
                      <a:pt x="1" y="8537"/>
                      <a:pt x="12716" y="13196"/>
                      <a:pt x="22743" y="13196"/>
                    </a:cubicBezTo>
                    <a:cubicBezTo>
                      <a:pt x="23563" y="13196"/>
                      <a:pt x="24365" y="13165"/>
                      <a:pt x="25141" y="13097"/>
                    </a:cubicBezTo>
                    <a:cubicBezTo>
                      <a:pt x="28462" y="12825"/>
                      <a:pt x="30989" y="10086"/>
                      <a:pt x="31064" y="6840"/>
                    </a:cubicBezTo>
                    <a:cubicBezTo>
                      <a:pt x="31089" y="6344"/>
                      <a:pt x="31002" y="5873"/>
                      <a:pt x="30915" y="5390"/>
                    </a:cubicBezTo>
                    <a:lnTo>
                      <a:pt x="29812" y="0"/>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0"/>
              <p:cNvSpPr/>
              <p:nvPr/>
            </p:nvSpPr>
            <p:spPr>
              <a:xfrm>
                <a:off x="3679875" y="2048950"/>
                <a:ext cx="476450" cy="162075"/>
              </a:xfrm>
              <a:custGeom>
                <a:avLst/>
                <a:gdLst/>
                <a:ahLst/>
                <a:cxnLst/>
                <a:rect l="l" t="t" r="r" b="b"/>
                <a:pathLst>
                  <a:path w="19058" h="6483" extrusionOk="0">
                    <a:moveTo>
                      <a:pt x="18982" y="0"/>
                    </a:moveTo>
                    <a:cubicBezTo>
                      <a:pt x="18978" y="0"/>
                      <a:pt x="18974" y="1"/>
                      <a:pt x="18970" y="3"/>
                    </a:cubicBezTo>
                    <a:cubicBezTo>
                      <a:pt x="15414" y="1019"/>
                      <a:pt x="9876" y="1477"/>
                      <a:pt x="9814" y="1477"/>
                    </a:cubicBezTo>
                    <a:lnTo>
                      <a:pt x="9777" y="1477"/>
                    </a:lnTo>
                    <a:lnTo>
                      <a:pt x="38" y="6359"/>
                    </a:lnTo>
                    <a:cubicBezTo>
                      <a:pt x="13" y="6371"/>
                      <a:pt x="1" y="6421"/>
                      <a:pt x="13" y="6446"/>
                    </a:cubicBezTo>
                    <a:cubicBezTo>
                      <a:pt x="25" y="6470"/>
                      <a:pt x="38" y="6483"/>
                      <a:pt x="75" y="6483"/>
                    </a:cubicBezTo>
                    <a:lnTo>
                      <a:pt x="100" y="6483"/>
                    </a:lnTo>
                    <a:lnTo>
                      <a:pt x="9826" y="1601"/>
                    </a:lnTo>
                    <a:cubicBezTo>
                      <a:pt x="10136" y="1589"/>
                      <a:pt x="15513" y="1118"/>
                      <a:pt x="18995" y="126"/>
                    </a:cubicBezTo>
                    <a:cubicBezTo>
                      <a:pt x="19032" y="126"/>
                      <a:pt x="19057" y="89"/>
                      <a:pt x="19045" y="52"/>
                    </a:cubicBezTo>
                    <a:cubicBezTo>
                      <a:pt x="19045" y="31"/>
                      <a:pt x="19008" y="0"/>
                      <a:pt x="18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0"/>
              <p:cNvSpPr/>
              <p:nvPr/>
            </p:nvSpPr>
            <p:spPr>
              <a:xfrm>
                <a:off x="3387775" y="616950"/>
                <a:ext cx="829550" cy="630700"/>
              </a:xfrm>
              <a:custGeom>
                <a:avLst/>
                <a:gdLst/>
                <a:ahLst/>
                <a:cxnLst/>
                <a:rect l="l" t="t" r="r" b="b"/>
                <a:pathLst>
                  <a:path w="33182" h="25228" extrusionOk="0">
                    <a:moveTo>
                      <a:pt x="16591" y="1"/>
                    </a:moveTo>
                    <a:cubicBezTo>
                      <a:pt x="7422" y="1"/>
                      <a:pt x="0" y="5899"/>
                      <a:pt x="0" y="13197"/>
                    </a:cubicBezTo>
                    <a:cubicBezTo>
                      <a:pt x="0" y="20482"/>
                      <a:pt x="7435" y="25228"/>
                      <a:pt x="16591" y="25228"/>
                    </a:cubicBezTo>
                    <a:cubicBezTo>
                      <a:pt x="25748" y="25228"/>
                      <a:pt x="33182" y="20482"/>
                      <a:pt x="33182" y="13197"/>
                    </a:cubicBezTo>
                    <a:cubicBezTo>
                      <a:pt x="33182" y="5899"/>
                      <a:pt x="25748" y="1"/>
                      <a:pt x="165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0"/>
              <p:cNvSpPr/>
              <p:nvPr/>
            </p:nvSpPr>
            <p:spPr>
              <a:xfrm>
                <a:off x="4013500" y="748700"/>
                <a:ext cx="161425" cy="163050"/>
              </a:xfrm>
              <a:custGeom>
                <a:avLst/>
                <a:gdLst/>
                <a:ahLst/>
                <a:cxnLst/>
                <a:rect l="l" t="t" r="r" b="b"/>
                <a:pathLst>
                  <a:path w="6457" h="6522" extrusionOk="0">
                    <a:moveTo>
                      <a:pt x="3137" y="1"/>
                    </a:moveTo>
                    <a:cubicBezTo>
                      <a:pt x="2243" y="1"/>
                      <a:pt x="1499" y="579"/>
                      <a:pt x="1499" y="579"/>
                    </a:cubicBezTo>
                    <a:lnTo>
                      <a:pt x="0" y="5833"/>
                    </a:lnTo>
                    <a:cubicBezTo>
                      <a:pt x="622" y="6315"/>
                      <a:pt x="1262" y="6521"/>
                      <a:pt x="1874" y="6521"/>
                    </a:cubicBezTo>
                    <a:cubicBezTo>
                      <a:pt x="4406" y="6521"/>
                      <a:pt x="6457" y="2990"/>
                      <a:pt x="4770" y="864"/>
                    </a:cubicBezTo>
                    <a:cubicBezTo>
                      <a:pt x="4256" y="207"/>
                      <a:pt x="3670" y="1"/>
                      <a:pt x="3137" y="1"/>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0"/>
              <p:cNvSpPr/>
              <p:nvPr/>
            </p:nvSpPr>
            <p:spPr>
              <a:xfrm>
                <a:off x="4044150" y="799725"/>
                <a:ext cx="54850" cy="55150"/>
              </a:xfrm>
              <a:custGeom>
                <a:avLst/>
                <a:gdLst/>
                <a:ahLst/>
                <a:cxnLst/>
                <a:rect l="l" t="t" r="r" b="b"/>
                <a:pathLst>
                  <a:path w="2194" h="2206" fill="none" extrusionOk="0">
                    <a:moveTo>
                      <a:pt x="2194" y="322"/>
                    </a:moveTo>
                    <a:cubicBezTo>
                      <a:pt x="2194" y="322"/>
                      <a:pt x="1141" y="0"/>
                      <a:pt x="1" y="2206"/>
                    </a:cubicBezTo>
                  </a:path>
                </a:pathLst>
              </a:custGeom>
              <a:noFill/>
              <a:ln w="1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0"/>
              <p:cNvSpPr/>
              <p:nvPr/>
            </p:nvSpPr>
            <p:spPr>
              <a:xfrm>
                <a:off x="3420875" y="748700"/>
                <a:ext cx="161450" cy="163050"/>
              </a:xfrm>
              <a:custGeom>
                <a:avLst/>
                <a:gdLst/>
                <a:ahLst/>
                <a:cxnLst/>
                <a:rect l="l" t="t" r="r" b="b"/>
                <a:pathLst>
                  <a:path w="6458" h="6522" extrusionOk="0">
                    <a:moveTo>
                      <a:pt x="3317" y="1"/>
                    </a:moveTo>
                    <a:cubicBezTo>
                      <a:pt x="2786" y="1"/>
                      <a:pt x="2201" y="207"/>
                      <a:pt x="1687" y="864"/>
                    </a:cubicBezTo>
                    <a:cubicBezTo>
                      <a:pt x="1" y="2990"/>
                      <a:pt x="2051" y="6521"/>
                      <a:pt x="4583" y="6521"/>
                    </a:cubicBezTo>
                    <a:cubicBezTo>
                      <a:pt x="5195" y="6521"/>
                      <a:pt x="5835" y="6315"/>
                      <a:pt x="6457" y="5833"/>
                    </a:cubicBezTo>
                    <a:lnTo>
                      <a:pt x="4946" y="579"/>
                    </a:lnTo>
                    <a:cubicBezTo>
                      <a:pt x="4946" y="579"/>
                      <a:pt x="4207" y="1"/>
                      <a:pt x="3317" y="1"/>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0"/>
              <p:cNvSpPr/>
              <p:nvPr/>
            </p:nvSpPr>
            <p:spPr>
              <a:xfrm>
                <a:off x="3497125" y="799725"/>
                <a:ext cx="54850" cy="55150"/>
              </a:xfrm>
              <a:custGeom>
                <a:avLst/>
                <a:gdLst/>
                <a:ahLst/>
                <a:cxnLst/>
                <a:rect l="l" t="t" r="r" b="b"/>
                <a:pathLst>
                  <a:path w="2194" h="2206" fill="none" extrusionOk="0">
                    <a:moveTo>
                      <a:pt x="0" y="322"/>
                    </a:moveTo>
                    <a:cubicBezTo>
                      <a:pt x="0" y="322"/>
                      <a:pt x="1053" y="0"/>
                      <a:pt x="2193" y="2206"/>
                    </a:cubicBezTo>
                  </a:path>
                </a:pathLst>
              </a:custGeom>
              <a:noFill/>
              <a:ln w="1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0"/>
              <p:cNvSpPr/>
              <p:nvPr/>
            </p:nvSpPr>
            <p:spPr>
              <a:xfrm>
                <a:off x="3494325" y="322050"/>
                <a:ext cx="604075" cy="589525"/>
              </a:xfrm>
              <a:custGeom>
                <a:avLst/>
                <a:gdLst/>
                <a:ahLst/>
                <a:cxnLst/>
                <a:rect l="l" t="t" r="r" b="b"/>
                <a:pathLst>
                  <a:path w="24163" h="23581" extrusionOk="0">
                    <a:moveTo>
                      <a:pt x="12081" y="1"/>
                    </a:moveTo>
                    <a:cubicBezTo>
                      <a:pt x="5403" y="1"/>
                      <a:pt x="1" y="5279"/>
                      <a:pt x="1" y="11797"/>
                    </a:cubicBezTo>
                    <a:cubicBezTo>
                      <a:pt x="1" y="18302"/>
                      <a:pt x="5403" y="23580"/>
                      <a:pt x="12081" y="23580"/>
                    </a:cubicBezTo>
                    <a:cubicBezTo>
                      <a:pt x="18747" y="23580"/>
                      <a:pt x="24162" y="18302"/>
                      <a:pt x="24162" y="11797"/>
                    </a:cubicBezTo>
                    <a:cubicBezTo>
                      <a:pt x="24162" y="5279"/>
                      <a:pt x="18747" y="1"/>
                      <a:pt x="120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0"/>
              <p:cNvSpPr/>
              <p:nvPr/>
            </p:nvSpPr>
            <p:spPr>
              <a:xfrm>
                <a:off x="3675225" y="1026775"/>
                <a:ext cx="244125" cy="273850"/>
              </a:xfrm>
              <a:custGeom>
                <a:avLst/>
                <a:gdLst/>
                <a:ahLst/>
                <a:cxnLst/>
                <a:rect l="l" t="t" r="r" b="b"/>
                <a:pathLst>
                  <a:path w="9765" h="10954" extrusionOk="0">
                    <a:moveTo>
                      <a:pt x="1884" y="0"/>
                    </a:moveTo>
                    <a:lnTo>
                      <a:pt x="1" y="10817"/>
                    </a:lnTo>
                    <a:lnTo>
                      <a:pt x="9764" y="10954"/>
                    </a:lnTo>
                    <a:lnTo>
                      <a:pt x="8649" y="149"/>
                    </a:lnTo>
                    <a:lnTo>
                      <a:pt x="1884" y="0"/>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0"/>
              <p:cNvSpPr/>
              <p:nvPr/>
            </p:nvSpPr>
            <p:spPr>
              <a:xfrm>
                <a:off x="3693825" y="1026775"/>
                <a:ext cx="182775" cy="162650"/>
              </a:xfrm>
              <a:custGeom>
                <a:avLst/>
                <a:gdLst/>
                <a:ahLst/>
                <a:cxnLst/>
                <a:rect l="l" t="t" r="r" b="b"/>
                <a:pathLst>
                  <a:path w="7311" h="6506" extrusionOk="0">
                    <a:moveTo>
                      <a:pt x="1140" y="0"/>
                    </a:moveTo>
                    <a:lnTo>
                      <a:pt x="0" y="6506"/>
                    </a:lnTo>
                    <a:cubicBezTo>
                      <a:pt x="0" y="6506"/>
                      <a:pt x="7038" y="1140"/>
                      <a:pt x="7310" y="979"/>
                    </a:cubicBezTo>
                    <a:lnTo>
                      <a:pt x="1140" y="0"/>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0"/>
              <p:cNvSpPr/>
              <p:nvPr/>
            </p:nvSpPr>
            <p:spPr>
              <a:xfrm>
                <a:off x="3507325" y="411275"/>
                <a:ext cx="555750" cy="659825"/>
              </a:xfrm>
              <a:custGeom>
                <a:avLst/>
                <a:gdLst/>
                <a:ahLst/>
                <a:cxnLst/>
                <a:rect l="l" t="t" r="r" b="b"/>
                <a:pathLst>
                  <a:path w="22230" h="26393" extrusionOk="0">
                    <a:moveTo>
                      <a:pt x="11632" y="0"/>
                    </a:moveTo>
                    <a:cubicBezTo>
                      <a:pt x="11625" y="0"/>
                      <a:pt x="11618" y="0"/>
                      <a:pt x="11611" y="0"/>
                    </a:cubicBezTo>
                    <a:cubicBezTo>
                      <a:pt x="1327" y="0"/>
                      <a:pt x="1265" y="8191"/>
                      <a:pt x="1265" y="8191"/>
                    </a:cubicBezTo>
                    <a:cubicBezTo>
                      <a:pt x="1265" y="8191"/>
                      <a:pt x="1" y="26392"/>
                      <a:pt x="11983" y="26392"/>
                    </a:cubicBezTo>
                    <a:cubicBezTo>
                      <a:pt x="22168" y="26392"/>
                      <a:pt x="22230" y="8178"/>
                      <a:pt x="22230" y="8178"/>
                    </a:cubicBezTo>
                    <a:cubicBezTo>
                      <a:pt x="22230" y="8178"/>
                      <a:pt x="21042" y="0"/>
                      <a:pt x="11632" y="0"/>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0"/>
              <p:cNvSpPr/>
              <p:nvPr/>
            </p:nvSpPr>
            <p:spPr>
              <a:xfrm>
                <a:off x="3887725" y="739925"/>
                <a:ext cx="43400" cy="43400"/>
              </a:xfrm>
              <a:custGeom>
                <a:avLst/>
                <a:gdLst/>
                <a:ahLst/>
                <a:cxnLst/>
                <a:rect l="l" t="t" r="r" b="b"/>
                <a:pathLst>
                  <a:path w="1736" h="1736" extrusionOk="0">
                    <a:moveTo>
                      <a:pt x="868" y="1"/>
                    </a:moveTo>
                    <a:cubicBezTo>
                      <a:pt x="385" y="1"/>
                      <a:pt x="1" y="385"/>
                      <a:pt x="1" y="868"/>
                    </a:cubicBezTo>
                    <a:cubicBezTo>
                      <a:pt x="1" y="1351"/>
                      <a:pt x="385" y="1735"/>
                      <a:pt x="868" y="1735"/>
                    </a:cubicBezTo>
                    <a:cubicBezTo>
                      <a:pt x="1339" y="1735"/>
                      <a:pt x="1735" y="1351"/>
                      <a:pt x="1735" y="868"/>
                    </a:cubicBezTo>
                    <a:cubicBezTo>
                      <a:pt x="1735" y="385"/>
                      <a:pt x="1339" y="1"/>
                      <a:pt x="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0"/>
              <p:cNvSpPr/>
              <p:nvPr/>
            </p:nvSpPr>
            <p:spPr>
              <a:xfrm>
                <a:off x="3669350" y="739925"/>
                <a:ext cx="43375" cy="43400"/>
              </a:xfrm>
              <a:custGeom>
                <a:avLst/>
                <a:gdLst/>
                <a:ahLst/>
                <a:cxnLst/>
                <a:rect l="l" t="t" r="r" b="b"/>
                <a:pathLst>
                  <a:path w="1735" h="1736" extrusionOk="0">
                    <a:moveTo>
                      <a:pt x="868" y="1"/>
                    </a:moveTo>
                    <a:cubicBezTo>
                      <a:pt x="384" y="1"/>
                      <a:pt x="0" y="385"/>
                      <a:pt x="0" y="868"/>
                    </a:cubicBezTo>
                    <a:cubicBezTo>
                      <a:pt x="0" y="1351"/>
                      <a:pt x="384" y="1735"/>
                      <a:pt x="868" y="1735"/>
                    </a:cubicBezTo>
                    <a:cubicBezTo>
                      <a:pt x="1338" y="1735"/>
                      <a:pt x="1735" y="1351"/>
                      <a:pt x="1735" y="868"/>
                    </a:cubicBezTo>
                    <a:cubicBezTo>
                      <a:pt x="1735" y="385"/>
                      <a:pt x="1338" y="1"/>
                      <a:pt x="8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0"/>
              <p:cNvSpPr/>
              <p:nvPr/>
            </p:nvSpPr>
            <p:spPr>
              <a:xfrm>
                <a:off x="3789850" y="810550"/>
                <a:ext cx="25425" cy="42150"/>
              </a:xfrm>
              <a:custGeom>
                <a:avLst/>
                <a:gdLst/>
                <a:ahLst/>
                <a:cxnLst/>
                <a:rect l="l" t="t" r="r" b="b"/>
                <a:pathLst>
                  <a:path w="1017" h="1686" fill="none" extrusionOk="0">
                    <a:moveTo>
                      <a:pt x="1016" y="1"/>
                    </a:moveTo>
                    <a:lnTo>
                      <a:pt x="1016" y="1674"/>
                    </a:lnTo>
                    <a:lnTo>
                      <a:pt x="0" y="1686"/>
                    </a:lnTo>
                  </a:path>
                </a:pathLst>
              </a:custGeom>
              <a:noFill/>
              <a:ln w="1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0"/>
              <p:cNvSpPr/>
              <p:nvPr/>
            </p:nvSpPr>
            <p:spPr>
              <a:xfrm>
                <a:off x="3615450" y="621900"/>
                <a:ext cx="139100" cy="43825"/>
              </a:xfrm>
              <a:custGeom>
                <a:avLst/>
                <a:gdLst/>
                <a:ahLst/>
                <a:cxnLst/>
                <a:rect l="l" t="t" r="r" b="b"/>
                <a:pathLst>
                  <a:path w="5564" h="1753" extrusionOk="0">
                    <a:moveTo>
                      <a:pt x="3431" y="1"/>
                    </a:moveTo>
                    <a:cubicBezTo>
                      <a:pt x="3415" y="1"/>
                      <a:pt x="3399" y="1"/>
                      <a:pt x="3383" y="1"/>
                    </a:cubicBezTo>
                    <a:cubicBezTo>
                      <a:pt x="2045" y="26"/>
                      <a:pt x="607" y="682"/>
                      <a:pt x="223" y="955"/>
                    </a:cubicBezTo>
                    <a:cubicBezTo>
                      <a:pt x="37" y="1091"/>
                      <a:pt x="0" y="1302"/>
                      <a:pt x="137" y="1475"/>
                    </a:cubicBezTo>
                    <a:cubicBezTo>
                      <a:pt x="278" y="1647"/>
                      <a:pt x="559" y="1753"/>
                      <a:pt x="852" y="1753"/>
                    </a:cubicBezTo>
                    <a:cubicBezTo>
                      <a:pt x="919" y="1753"/>
                      <a:pt x="987" y="1747"/>
                      <a:pt x="1053" y="1736"/>
                    </a:cubicBezTo>
                    <a:cubicBezTo>
                      <a:pt x="1685" y="1624"/>
                      <a:pt x="3024" y="1401"/>
                      <a:pt x="4126" y="1389"/>
                    </a:cubicBezTo>
                    <a:cubicBezTo>
                      <a:pt x="5564" y="1376"/>
                      <a:pt x="5316" y="645"/>
                      <a:pt x="5316" y="645"/>
                    </a:cubicBezTo>
                    <a:cubicBezTo>
                      <a:pt x="5316" y="645"/>
                      <a:pt x="5121" y="1"/>
                      <a:pt x="3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0"/>
              <p:cNvSpPr/>
              <p:nvPr/>
            </p:nvSpPr>
            <p:spPr>
              <a:xfrm>
                <a:off x="3852425" y="622225"/>
                <a:ext cx="139100" cy="43825"/>
              </a:xfrm>
              <a:custGeom>
                <a:avLst/>
                <a:gdLst/>
                <a:ahLst/>
                <a:cxnLst/>
                <a:rect l="l" t="t" r="r" b="b"/>
                <a:pathLst>
                  <a:path w="5564" h="1753" extrusionOk="0">
                    <a:moveTo>
                      <a:pt x="2133" y="0"/>
                    </a:moveTo>
                    <a:cubicBezTo>
                      <a:pt x="442" y="0"/>
                      <a:pt x="248" y="657"/>
                      <a:pt x="248" y="657"/>
                    </a:cubicBezTo>
                    <a:cubicBezTo>
                      <a:pt x="248" y="657"/>
                      <a:pt x="0" y="1376"/>
                      <a:pt x="1437" y="1400"/>
                    </a:cubicBezTo>
                    <a:cubicBezTo>
                      <a:pt x="2540" y="1413"/>
                      <a:pt x="3878" y="1624"/>
                      <a:pt x="4510" y="1735"/>
                    </a:cubicBezTo>
                    <a:cubicBezTo>
                      <a:pt x="4577" y="1747"/>
                      <a:pt x="4645" y="1752"/>
                      <a:pt x="4712" y="1752"/>
                    </a:cubicBezTo>
                    <a:cubicBezTo>
                      <a:pt x="5005" y="1752"/>
                      <a:pt x="5286" y="1646"/>
                      <a:pt x="5427" y="1475"/>
                    </a:cubicBezTo>
                    <a:cubicBezTo>
                      <a:pt x="5563" y="1301"/>
                      <a:pt x="5526" y="1103"/>
                      <a:pt x="5340" y="967"/>
                    </a:cubicBezTo>
                    <a:cubicBezTo>
                      <a:pt x="4956" y="682"/>
                      <a:pt x="3519" y="38"/>
                      <a:pt x="2181" y="0"/>
                    </a:cubicBezTo>
                    <a:cubicBezTo>
                      <a:pt x="2165" y="0"/>
                      <a:pt x="2149"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0"/>
              <p:cNvSpPr/>
              <p:nvPr/>
            </p:nvSpPr>
            <p:spPr>
              <a:xfrm>
                <a:off x="3732525" y="902250"/>
                <a:ext cx="136325" cy="44625"/>
              </a:xfrm>
              <a:custGeom>
                <a:avLst/>
                <a:gdLst/>
                <a:ahLst/>
                <a:cxnLst/>
                <a:rect l="l" t="t" r="r" b="b"/>
                <a:pathLst>
                  <a:path w="5453" h="1785" extrusionOk="0">
                    <a:moveTo>
                      <a:pt x="1" y="0"/>
                    </a:moveTo>
                    <a:cubicBezTo>
                      <a:pt x="1" y="0"/>
                      <a:pt x="831" y="1785"/>
                      <a:pt x="2925" y="1785"/>
                    </a:cubicBezTo>
                    <a:cubicBezTo>
                      <a:pt x="5019" y="1785"/>
                      <a:pt x="5453" y="0"/>
                      <a:pt x="54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0"/>
              <p:cNvSpPr/>
              <p:nvPr/>
            </p:nvSpPr>
            <p:spPr>
              <a:xfrm>
                <a:off x="3828875" y="660950"/>
                <a:ext cx="212825" cy="212825"/>
              </a:xfrm>
              <a:custGeom>
                <a:avLst/>
                <a:gdLst/>
                <a:ahLst/>
                <a:cxnLst/>
                <a:rect l="l" t="t" r="r" b="b"/>
                <a:pathLst>
                  <a:path w="8513" h="8513" fill="none" extrusionOk="0">
                    <a:moveTo>
                      <a:pt x="8513" y="4263"/>
                    </a:moveTo>
                    <a:cubicBezTo>
                      <a:pt x="8513" y="6617"/>
                      <a:pt x="6604" y="8513"/>
                      <a:pt x="4250" y="8513"/>
                    </a:cubicBezTo>
                    <a:cubicBezTo>
                      <a:pt x="1908" y="8513"/>
                      <a:pt x="0" y="6617"/>
                      <a:pt x="0" y="4263"/>
                    </a:cubicBezTo>
                    <a:cubicBezTo>
                      <a:pt x="0" y="1908"/>
                      <a:pt x="1908" y="0"/>
                      <a:pt x="4250" y="0"/>
                    </a:cubicBezTo>
                    <a:cubicBezTo>
                      <a:pt x="6604" y="0"/>
                      <a:pt x="8513" y="1908"/>
                      <a:pt x="8513" y="4263"/>
                    </a:cubicBezTo>
                    <a:close/>
                  </a:path>
                </a:pathLst>
              </a:custGeom>
              <a:noFill/>
              <a:ln w="7750" cap="flat" cmpd="sng">
                <a:solidFill>
                  <a:schemeClr val="accent5"/>
                </a:solidFill>
                <a:prstDash val="solid"/>
                <a:miter lim="123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0"/>
              <p:cNvSpPr/>
              <p:nvPr/>
            </p:nvSpPr>
            <p:spPr>
              <a:xfrm>
                <a:off x="3563100" y="660950"/>
                <a:ext cx="213125" cy="212825"/>
              </a:xfrm>
              <a:custGeom>
                <a:avLst/>
                <a:gdLst/>
                <a:ahLst/>
                <a:cxnLst/>
                <a:rect l="l" t="t" r="r" b="b"/>
                <a:pathLst>
                  <a:path w="8525" h="8513" fill="none" extrusionOk="0">
                    <a:moveTo>
                      <a:pt x="8525" y="4263"/>
                    </a:moveTo>
                    <a:cubicBezTo>
                      <a:pt x="8525" y="6617"/>
                      <a:pt x="6617" y="8513"/>
                      <a:pt x="4263" y="8513"/>
                    </a:cubicBezTo>
                    <a:cubicBezTo>
                      <a:pt x="1908" y="8513"/>
                      <a:pt x="0" y="6617"/>
                      <a:pt x="0" y="4263"/>
                    </a:cubicBezTo>
                    <a:cubicBezTo>
                      <a:pt x="0" y="1908"/>
                      <a:pt x="1908" y="0"/>
                      <a:pt x="4263" y="0"/>
                    </a:cubicBezTo>
                    <a:cubicBezTo>
                      <a:pt x="6617" y="0"/>
                      <a:pt x="8525" y="1908"/>
                      <a:pt x="8525" y="4263"/>
                    </a:cubicBezTo>
                    <a:close/>
                  </a:path>
                </a:pathLst>
              </a:custGeom>
              <a:noFill/>
              <a:ln w="7750" cap="flat" cmpd="sng">
                <a:solidFill>
                  <a:schemeClr val="accent5"/>
                </a:solidFill>
                <a:prstDash val="solid"/>
                <a:miter lim="123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0"/>
              <p:cNvSpPr/>
              <p:nvPr/>
            </p:nvSpPr>
            <p:spPr>
              <a:xfrm>
                <a:off x="3775900" y="745825"/>
                <a:ext cx="53000" cy="21700"/>
              </a:xfrm>
              <a:custGeom>
                <a:avLst/>
                <a:gdLst/>
                <a:ahLst/>
                <a:cxnLst/>
                <a:rect l="l" t="t" r="r" b="b"/>
                <a:pathLst>
                  <a:path w="2120" h="868" fill="none" extrusionOk="0">
                    <a:moveTo>
                      <a:pt x="1" y="868"/>
                    </a:moveTo>
                    <a:cubicBezTo>
                      <a:pt x="967" y="0"/>
                      <a:pt x="2119" y="868"/>
                      <a:pt x="2119" y="868"/>
                    </a:cubicBezTo>
                  </a:path>
                </a:pathLst>
              </a:custGeom>
              <a:noFill/>
              <a:ln w="7750" cap="flat" cmpd="sng">
                <a:solidFill>
                  <a:schemeClr val="accent5"/>
                </a:solidFill>
                <a:prstDash val="solid"/>
                <a:miter lim="123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0"/>
              <p:cNvSpPr/>
              <p:nvPr/>
            </p:nvSpPr>
            <p:spPr>
              <a:xfrm>
                <a:off x="3797750" y="375625"/>
                <a:ext cx="288550" cy="238775"/>
              </a:xfrm>
              <a:custGeom>
                <a:avLst/>
                <a:gdLst/>
                <a:ahLst/>
                <a:cxnLst/>
                <a:rect l="l" t="t" r="r" b="b"/>
                <a:pathLst>
                  <a:path w="11542" h="9551" extrusionOk="0">
                    <a:moveTo>
                      <a:pt x="3181" y="0"/>
                    </a:moveTo>
                    <a:cubicBezTo>
                      <a:pt x="1244" y="0"/>
                      <a:pt x="0" y="1421"/>
                      <a:pt x="6" y="1426"/>
                    </a:cubicBezTo>
                    <a:cubicBezTo>
                      <a:pt x="295" y="8508"/>
                      <a:pt x="5919" y="9550"/>
                      <a:pt x="9206" y="9550"/>
                    </a:cubicBezTo>
                    <a:cubicBezTo>
                      <a:pt x="10577" y="9550"/>
                      <a:pt x="11542" y="9369"/>
                      <a:pt x="11542" y="9369"/>
                    </a:cubicBezTo>
                    <a:cubicBezTo>
                      <a:pt x="8404" y="1788"/>
                      <a:pt x="5355" y="0"/>
                      <a:pt x="31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0"/>
              <p:cNvSpPr/>
              <p:nvPr/>
            </p:nvSpPr>
            <p:spPr>
              <a:xfrm>
                <a:off x="3524675" y="375625"/>
                <a:ext cx="288725" cy="238775"/>
              </a:xfrm>
              <a:custGeom>
                <a:avLst/>
                <a:gdLst/>
                <a:ahLst/>
                <a:cxnLst/>
                <a:rect l="l" t="t" r="r" b="b"/>
                <a:pathLst>
                  <a:path w="11549" h="9551" extrusionOk="0">
                    <a:moveTo>
                      <a:pt x="8359" y="0"/>
                    </a:moveTo>
                    <a:cubicBezTo>
                      <a:pt x="6181" y="0"/>
                      <a:pt x="3133" y="1788"/>
                      <a:pt x="1" y="9369"/>
                    </a:cubicBezTo>
                    <a:cubicBezTo>
                      <a:pt x="1" y="9369"/>
                      <a:pt x="965" y="9550"/>
                      <a:pt x="2337" y="9550"/>
                    </a:cubicBezTo>
                    <a:cubicBezTo>
                      <a:pt x="5625" y="9550"/>
                      <a:pt x="11252" y="8508"/>
                      <a:pt x="11549" y="1426"/>
                    </a:cubicBezTo>
                    <a:cubicBezTo>
                      <a:pt x="11549" y="1421"/>
                      <a:pt x="10300" y="0"/>
                      <a:pt x="83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0"/>
              <p:cNvSpPr/>
              <p:nvPr/>
            </p:nvSpPr>
            <p:spPr>
              <a:xfrm>
                <a:off x="3920250" y="1254450"/>
                <a:ext cx="205400" cy="323100"/>
              </a:xfrm>
              <a:custGeom>
                <a:avLst/>
                <a:gdLst/>
                <a:ahLst/>
                <a:cxnLst/>
                <a:rect l="l" t="t" r="r" b="b"/>
                <a:pathLst>
                  <a:path w="8216" h="12924" extrusionOk="0">
                    <a:moveTo>
                      <a:pt x="186" y="0"/>
                    </a:moveTo>
                    <a:cubicBezTo>
                      <a:pt x="167" y="0"/>
                      <a:pt x="155" y="1"/>
                      <a:pt x="149" y="1"/>
                    </a:cubicBezTo>
                    <a:cubicBezTo>
                      <a:pt x="75" y="1"/>
                      <a:pt x="1" y="75"/>
                      <a:pt x="1" y="174"/>
                    </a:cubicBezTo>
                    <a:cubicBezTo>
                      <a:pt x="13" y="273"/>
                      <a:pt x="75" y="323"/>
                      <a:pt x="162" y="323"/>
                    </a:cubicBezTo>
                    <a:cubicBezTo>
                      <a:pt x="162" y="323"/>
                      <a:pt x="166" y="323"/>
                      <a:pt x="172" y="323"/>
                    </a:cubicBezTo>
                    <a:cubicBezTo>
                      <a:pt x="358" y="323"/>
                      <a:pt x="2871" y="357"/>
                      <a:pt x="4920" y="2466"/>
                    </a:cubicBezTo>
                    <a:cubicBezTo>
                      <a:pt x="7001" y="4598"/>
                      <a:pt x="7906" y="8054"/>
                      <a:pt x="7645" y="12751"/>
                    </a:cubicBezTo>
                    <a:cubicBezTo>
                      <a:pt x="7645" y="12850"/>
                      <a:pt x="7707" y="12924"/>
                      <a:pt x="7807" y="12924"/>
                    </a:cubicBezTo>
                    <a:lnTo>
                      <a:pt x="7831" y="12924"/>
                    </a:lnTo>
                    <a:cubicBezTo>
                      <a:pt x="7906" y="12924"/>
                      <a:pt x="7980" y="12862"/>
                      <a:pt x="7955" y="12763"/>
                    </a:cubicBezTo>
                    <a:cubicBezTo>
                      <a:pt x="8215" y="7980"/>
                      <a:pt x="7274" y="4436"/>
                      <a:pt x="5143" y="2231"/>
                    </a:cubicBezTo>
                    <a:cubicBezTo>
                      <a:pt x="3038" y="56"/>
                      <a:pt x="533"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0"/>
              <p:cNvSpPr/>
              <p:nvPr/>
            </p:nvSpPr>
            <p:spPr>
              <a:xfrm>
                <a:off x="4051275" y="1533375"/>
                <a:ext cx="134150" cy="126225"/>
              </a:xfrm>
              <a:custGeom>
                <a:avLst/>
                <a:gdLst/>
                <a:ahLst/>
                <a:cxnLst/>
                <a:rect l="l" t="t" r="r" b="b"/>
                <a:pathLst>
                  <a:path w="5366" h="5049" extrusionOk="0">
                    <a:moveTo>
                      <a:pt x="2686" y="0"/>
                    </a:moveTo>
                    <a:cubicBezTo>
                      <a:pt x="2581" y="0"/>
                      <a:pt x="2474" y="7"/>
                      <a:pt x="2367" y="20"/>
                    </a:cubicBezTo>
                    <a:cubicBezTo>
                      <a:pt x="980" y="193"/>
                      <a:pt x="1" y="1457"/>
                      <a:pt x="187" y="2845"/>
                    </a:cubicBezTo>
                    <a:cubicBezTo>
                      <a:pt x="346" y="4119"/>
                      <a:pt x="1424" y="5048"/>
                      <a:pt x="2664" y="5048"/>
                    </a:cubicBezTo>
                    <a:cubicBezTo>
                      <a:pt x="2774" y="5048"/>
                      <a:pt x="2886" y="5041"/>
                      <a:pt x="2999" y="5026"/>
                    </a:cubicBezTo>
                    <a:cubicBezTo>
                      <a:pt x="4387" y="4852"/>
                      <a:pt x="5366" y="3588"/>
                      <a:pt x="5192" y="2201"/>
                    </a:cubicBezTo>
                    <a:cubicBezTo>
                      <a:pt x="5032" y="932"/>
                      <a:pt x="3944" y="0"/>
                      <a:pt x="2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0"/>
              <p:cNvSpPr/>
              <p:nvPr/>
            </p:nvSpPr>
            <p:spPr>
              <a:xfrm>
                <a:off x="4081325" y="1561750"/>
                <a:ext cx="74050" cy="69700"/>
              </a:xfrm>
              <a:custGeom>
                <a:avLst/>
                <a:gdLst/>
                <a:ahLst/>
                <a:cxnLst/>
                <a:rect l="l" t="t" r="r" b="b"/>
                <a:pathLst>
                  <a:path w="2962" h="2788" extrusionOk="0">
                    <a:moveTo>
                      <a:pt x="1495" y="1"/>
                    </a:moveTo>
                    <a:cubicBezTo>
                      <a:pt x="1435" y="1"/>
                      <a:pt x="1375" y="4"/>
                      <a:pt x="1314" y="12"/>
                    </a:cubicBezTo>
                    <a:cubicBezTo>
                      <a:pt x="546" y="99"/>
                      <a:pt x="1" y="805"/>
                      <a:pt x="100" y="1561"/>
                    </a:cubicBezTo>
                    <a:cubicBezTo>
                      <a:pt x="191" y="2269"/>
                      <a:pt x="787" y="2787"/>
                      <a:pt x="1481" y="2787"/>
                    </a:cubicBezTo>
                    <a:cubicBezTo>
                      <a:pt x="1540" y="2787"/>
                      <a:pt x="1600" y="2783"/>
                      <a:pt x="1661" y="2776"/>
                    </a:cubicBezTo>
                    <a:cubicBezTo>
                      <a:pt x="2429" y="2676"/>
                      <a:pt x="2962" y="1983"/>
                      <a:pt x="2863" y="1214"/>
                    </a:cubicBezTo>
                    <a:cubicBezTo>
                      <a:pt x="2772" y="508"/>
                      <a:pt x="2178" y="1"/>
                      <a:pt x="14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0"/>
              <p:cNvSpPr/>
              <p:nvPr/>
            </p:nvSpPr>
            <p:spPr>
              <a:xfrm>
                <a:off x="3555350" y="1255350"/>
                <a:ext cx="123625" cy="298050"/>
              </a:xfrm>
              <a:custGeom>
                <a:avLst/>
                <a:gdLst/>
                <a:ahLst/>
                <a:cxnLst/>
                <a:rect l="l" t="t" r="r" b="b"/>
                <a:pathLst>
                  <a:path w="4945" h="11922" extrusionOk="0">
                    <a:moveTo>
                      <a:pt x="4768" y="0"/>
                    </a:moveTo>
                    <a:cubicBezTo>
                      <a:pt x="4761" y="0"/>
                      <a:pt x="4754" y="1"/>
                      <a:pt x="4746" y="2"/>
                    </a:cubicBezTo>
                    <a:cubicBezTo>
                      <a:pt x="4672" y="14"/>
                      <a:pt x="2640" y="361"/>
                      <a:pt x="1351" y="2430"/>
                    </a:cubicBezTo>
                    <a:cubicBezTo>
                      <a:pt x="13" y="4586"/>
                      <a:pt x="1" y="7746"/>
                      <a:pt x="1302" y="11798"/>
                    </a:cubicBezTo>
                    <a:cubicBezTo>
                      <a:pt x="1339" y="11860"/>
                      <a:pt x="1401" y="11909"/>
                      <a:pt x="1463" y="11909"/>
                    </a:cubicBezTo>
                    <a:cubicBezTo>
                      <a:pt x="1487" y="11909"/>
                      <a:pt x="1512" y="11909"/>
                      <a:pt x="1512" y="11922"/>
                    </a:cubicBezTo>
                    <a:cubicBezTo>
                      <a:pt x="1599" y="11897"/>
                      <a:pt x="1648" y="11798"/>
                      <a:pt x="1611" y="11723"/>
                    </a:cubicBezTo>
                    <a:cubicBezTo>
                      <a:pt x="347" y="7758"/>
                      <a:pt x="347" y="4698"/>
                      <a:pt x="1611" y="2616"/>
                    </a:cubicBezTo>
                    <a:cubicBezTo>
                      <a:pt x="2826" y="671"/>
                      <a:pt x="4771" y="324"/>
                      <a:pt x="4796" y="324"/>
                    </a:cubicBezTo>
                    <a:cubicBezTo>
                      <a:pt x="4882" y="312"/>
                      <a:pt x="4944" y="237"/>
                      <a:pt x="4932" y="138"/>
                    </a:cubicBezTo>
                    <a:cubicBezTo>
                      <a:pt x="4921" y="59"/>
                      <a:pt x="4847" y="0"/>
                      <a:pt x="4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0"/>
              <p:cNvSpPr/>
              <p:nvPr/>
            </p:nvSpPr>
            <p:spPr>
              <a:xfrm>
                <a:off x="3567425" y="1779200"/>
                <a:ext cx="123325" cy="154275"/>
              </a:xfrm>
              <a:custGeom>
                <a:avLst/>
                <a:gdLst/>
                <a:ahLst/>
                <a:cxnLst/>
                <a:rect l="l" t="t" r="r" b="b"/>
                <a:pathLst>
                  <a:path w="4933" h="6171" extrusionOk="0">
                    <a:moveTo>
                      <a:pt x="496" y="0"/>
                    </a:moveTo>
                    <a:cubicBezTo>
                      <a:pt x="323" y="75"/>
                      <a:pt x="174" y="161"/>
                      <a:pt x="1" y="223"/>
                    </a:cubicBezTo>
                    <a:cubicBezTo>
                      <a:pt x="757" y="1995"/>
                      <a:pt x="1587" y="3965"/>
                      <a:pt x="2082" y="5142"/>
                    </a:cubicBezTo>
                    <a:cubicBezTo>
                      <a:pt x="2343" y="5774"/>
                      <a:pt x="2974" y="6171"/>
                      <a:pt x="3631" y="6171"/>
                    </a:cubicBezTo>
                    <a:cubicBezTo>
                      <a:pt x="3842" y="6171"/>
                      <a:pt x="4065" y="6121"/>
                      <a:pt x="4275" y="6047"/>
                    </a:cubicBezTo>
                    <a:lnTo>
                      <a:pt x="4722" y="5861"/>
                    </a:lnTo>
                    <a:cubicBezTo>
                      <a:pt x="4870" y="5799"/>
                      <a:pt x="4932" y="5638"/>
                      <a:pt x="4870" y="5502"/>
                    </a:cubicBezTo>
                    <a:cubicBezTo>
                      <a:pt x="4825" y="5401"/>
                      <a:pt x="4725" y="5341"/>
                      <a:pt x="4622" y="5341"/>
                    </a:cubicBezTo>
                    <a:cubicBezTo>
                      <a:pt x="4585" y="5341"/>
                      <a:pt x="4547" y="5349"/>
                      <a:pt x="4511" y="5365"/>
                    </a:cubicBezTo>
                    <a:lnTo>
                      <a:pt x="4052" y="5551"/>
                    </a:lnTo>
                    <a:cubicBezTo>
                      <a:pt x="3915" y="5605"/>
                      <a:pt x="3772" y="5631"/>
                      <a:pt x="3630" y="5631"/>
                    </a:cubicBezTo>
                    <a:cubicBezTo>
                      <a:pt x="3184" y="5631"/>
                      <a:pt x="2754" y="5377"/>
                      <a:pt x="2566" y="4944"/>
                    </a:cubicBezTo>
                    <a:cubicBezTo>
                      <a:pt x="2082" y="3779"/>
                      <a:pt x="1240" y="1797"/>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0"/>
              <p:cNvSpPr/>
              <p:nvPr/>
            </p:nvSpPr>
            <p:spPr>
              <a:xfrm>
                <a:off x="3769700" y="1693400"/>
                <a:ext cx="73125" cy="187400"/>
              </a:xfrm>
              <a:custGeom>
                <a:avLst/>
                <a:gdLst/>
                <a:ahLst/>
                <a:cxnLst/>
                <a:rect l="l" t="t" r="r" b="b"/>
                <a:pathLst>
                  <a:path w="2925" h="7496" extrusionOk="0">
                    <a:moveTo>
                      <a:pt x="496" y="0"/>
                    </a:moveTo>
                    <a:cubicBezTo>
                      <a:pt x="323" y="62"/>
                      <a:pt x="149" y="136"/>
                      <a:pt x="1" y="198"/>
                    </a:cubicBezTo>
                    <a:lnTo>
                      <a:pt x="2082" y="5179"/>
                    </a:lnTo>
                    <a:cubicBezTo>
                      <a:pt x="2206" y="5464"/>
                      <a:pt x="2206" y="5774"/>
                      <a:pt x="2082" y="6047"/>
                    </a:cubicBezTo>
                    <a:cubicBezTo>
                      <a:pt x="1983" y="6332"/>
                      <a:pt x="1748" y="6542"/>
                      <a:pt x="1463" y="6666"/>
                    </a:cubicBezTo>
                    <a:lnTo>
                      <a:pt x="707" y="6976"/>
                    </a:lnTo>
                    <a:cubicBezTo>
                      <a:pt x="571" y="7038"/>
                      <a:pt x="509" y="7199"/>
                      <a:pt x="571" y="7335"/>
                    </a:cubicBezTo>
                    <a:cubicBezTo>
                      <a:pt x="616" y="7436"/>
                      <a:pt x="709" y="7496"/>
                      <a:pt x="814" y="7496"/>
                    </a:cubicBezTo>
                    <a:cubicBezTo>
                      <a:pt x="852" y="7496"/>
                      <a:pt x="891" y="7488"/>
                      <a:pt x="930" y="7472"/>
                    </a:cubicBezTo>
                    <a:lnTo>
                      <a:pt x="1686" y="7162"/>
                    </a:lnTo>
                    <a:cubicBezTo>
                      <a:pt x="2516" y="6815"/>
                      <a:pt x="2925" y="5836"/>
                      <a:pt x="2566" y="4981"/>
                    </a:cubicBezTo>
                    <a:lnTo>
                      <a:pt x="4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0"/>
              <p:cNvSpPr/>
              <p:nvPr/>
            </p:nvSpPr>
            <p:spPr>
              <a:xfrm>
                <a:off x="3506100" y="1535225"/>
                <a:ext cx="275400" cy="249575"/>
              </a:xfrm>
              <a:custGeom>
                <a:avLst/>
                <a:gdLst/>
                <a:ahLst/>
                <a:cxnLst/>
                <a:rect l="l" t="t" r="r" b="b"/>
                <a:pathLst>
                  <a:path w="11016" h="9983" extrusionOk="0">
                    <a:moveTo>
                      <a:pt x="5285" y="0"/>
                    </a:moveTo>
                    <a:cubicBezTo>
                      <a:pt x="4677" y="0"/>
                      <a:pt x="4068" y="118"/>
                      <a:pt x="3495" y="355"/>
                    </a:cubicBezTo>
                    <a:cubicBezTo>
                      <a:pt x="1140" y="1346"/>
                      <a:pt x="0" y="4060"/>
                      <a:pt x="979" y="6426"/>
                    </a:cubicBezTo>
                    <a:cubicBezTo>
                      <a:pt x="1239" y="7071"/>
                      <a:pt x="1822" y="8458"/>
                      <a:pt x="2466" y="9982"/>
                    </a:cubicBezTo>
                    <a:cubicBezTo>
                      <a:pt x="2640" y="9896"/>
                      <a:pt x="2788" y="9821"/>
                      <a:pt x="2962" y="9759"/>
                    </a:cubicBezTo>
                    <a:cubicBezTo>
                      <a:pt x="2330" y="8248"/>
                      <a:pt x="1760" y="6847"/>
                      <a:pt x="1487" y="6228"/>
                    </a:cubicBezTo>
                    <a:cubicBezTo>
                      <a:pt x="620" y="4134"/>
                      <a:pt x="1611" y="1743"/>
                      <a:pt x="3705" y="875"/>
                    </a:cubicBezTo>
                    <a:cubicBezTo>
                      <a:pt x="4222" y="658"/>
                      <a:pt x="4768" y="547"/>
                      <a:pt x="5316" y="547"/>
                    </a:cubicBezTo>
                    <a:cubicBezTo>
                      <a:pt x="5834" y="547"/>
                      <a:pt x="6353" y="646"/>
                      <a:pt x="6852" y="850"/>
                    </a:cubicBezTo>
                    <a:cubicBezTo>
                      <a:pt x="7881" y="1272"/>
                      <a:pt x="8661" y="2065"/>
                      <a:pt x="9083" y="3068"/>
                    </a:cubicBezTo>
                    <a:lnTo>
                      <a:pt x="10520" y="6538"/>
                    </a:lnTo>
                    <a:cubicBezTo>
                      <a:pt x="10693" y="6476"/>
                      <a:pt x="10867" y="6401"/>
                      <a:pt x="11016" y="6339"/>
                    </a:cubicBezTo>
                    <a:lnTo>
                      <a:pt x="9578" y="2858"/>
                    </a:lnTo>
                    <a:cubicBezTo>
                      <a:pt x="9095" y="1705"/>
                      <a:pt x="8203" y="813"/>
                      <a:pt x="7051" y="342"/>
                    </a:cubicBezTo>
                    <a:cubicBezTo>
                      <a:pt x="6484" y="115"/>
                      <a:pt x="5885" y="0"/>
                      <a:pt x="5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0"/>
              <p:cNvSpPr/>
              <p:nvPr/>
            </p:nvSpPr>
            <p:spPr>
              <a:xfrm>
                <a:off x="3663150" y="1893550"/>
                <a:ext cx="51750" cy="45650"/>
              </a:xfrm>
              <a:custGeom>
                <a:avLst/>
                <a:gdLst/>
                <a:ahLst/>
                <a:cxnLst/>
                <a:rect l="l" t="t" r="r" b="b"/>
                <a:pathLst>
                  <a:path w="2070" h="1826" extrusionOk="0">
                    <a:moveTo>
                      <a:pt x="1034" y="0"/>
                    </a:moveTo>
                    <a:cubicBezTo>
                      <a:pt x="916" y="0"/>
                      <a:pt x="796" y="23"/>
                      <a:pt x="682" y="73"/>
                    </a:cubicBezTo>
                    <a:cubicBezTo>
                      <a:pt x="211" y="259"/>
                      <a:pt x="0" y="804"/>
                      <a:pt x="186" y="1262"/>
                    </a:cubicBezTo>
                    <a:cubicBezTo>
                      <a:pt x="336" y="1618"/>
                      <a:pt x="677" y="1825"/>
                      <a:pt x="1037" y="1825"/>
                    </a:cubicBezTo>
                    <a:cubicBezTo>
                      <a:pt x="1154" y="1825"/>
                      <a:pt x="1273" y="1803"/>
                      <a:pt x="1388" y="1758"/>
                    </a:cubicBezTo>
                    <a:cubicBezTo>
                      <a:pt x="1847" y="1560"/>
                      <a:pt x="2070" y="1027"/>
                      <a:pt x="1871" y="556"/>
                    </a:cubicBezTo>
                    <a:cubicBezTo>
                      <a:pt x="1732" y="212"/>
                      <a:pt x="1390" y="0"/>
                      <a:pt x="10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0"/>
              <p:cNvSpPr/>
              <p:nvPr/>
            </p:nvSpPr>
            <p:spPr>
              <a:xfrm>
                <a:off x="3750500" y="1857000"/>
                <a:ext cx="52075" cy="45775"/>
              </a:xfrm>
              <a:custGeom>
                <a:avLst/>
                <a:gdLst/>
                <a:ahLst/>
                <a:cxnLst/>
                <a:rect l="l" t="t" r="r" b="b"/>
                <a:pathLst>
                  <a:path w="2083" h="1831" extrusionOk="0">
                    <a:moveTo>
                      <a:pt x="1043" y="0"/>
                    </a:moveTo>
                    <a:cubicBezTo>
                      <a:pt x="926" y="0"/>
                      <a:pt x="808" y="24"/>
                      <a:pt x="694" y="73"/>
                    </a:cubicBezTo>
                    <a:cubicBezTo>
                      <a:pt x="224" y="271"/>
                      <a:pt x="1" y="804"/>
                      <a:pt x="199" y="1275"/>
                    </a:cubicBezTo>
                    <a:cubicBezTo>
                      <a:pt x="348" y="1619"/>
                      <a:pt x="685" y="1830"/>
                      <a:pt x="1038" y="1830"/>
                    </a:cubicBezTo>
                    <a:cubicBezTo>
                      <a:pt x="1155" y="1830"/>
                      <a:pt x="1274" y="1807"/>
                      <a:pt x="1388" y="1758"/>
                    </a:cubicBezTo>
                    <a:cubicBezTo>
                      <a:pt x="1859" y="1560"/>
                      <a:pt x="2082" y="1027"/>
                      <a:pt x="1884" y="568"/>
                    </a:cubicBezTo>
                    <a:cubicBezTo>
                      <a:pt x="1735" y="214"/>
                      <a:pt x="1396" y="0"/>
                      <a:pt x="1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3" name="Google Shape;1763;p60"/>
          <p:cNvGrpSpPr/>
          <p:nvPr/>
        </p:nvGrpSpPr>
        <p:grpSpPr>
          <a:xfrm>
            <a:off x="6294112" y="600976"/>
            <a:ext cx="762838" cy="2542474"/>
            <a:chOff x="6451962" y="535651"/>
            <a:chExt cx="762838" cy="2542474"/>
          </a:xfrm>
        </p:grpSpPr>
        <p:sp>
          <p:nvSpPr>
            <p:cNvPr id="1764" name="Google Shape;1764;p60"/>
            <p:cNvSpPr/>
            <p:nvPr/>
          </p:nvSpPr>
          <p:spPr>
            <a:xfrm>
              <a:off x="6942700" y="2981525"/>
              <a:ext cx="272100" cy="96600"/>
            </a:xfrm>
            <a:prstGeom prst="round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0"/>
            <p:cNvSpPr/>
            <p:nvPr/>
          </p:nvSpPr>
          <p:spPr>
            <a:xfrm flipH="1">
              <a:off x="6549464" y="2981525"/>
              <a:ext cx="272100" cy="96600"/>
            </a:xfrm>
            <a:prstGeom prst="round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6" name="Google Shape;1766;p60"/>
            <p:cNvGrpSpPr/>
            <p:nvPr/>
          </p:nvGrpSpPr>
          <p:grpSpPr>
            <a:xfrm>
              <a:off x="6451962" y="535651"/>
              <a:ext cx="751955" cy="2450436"/>
              <a:chOff x="3260325" y="675775"/>
              <a:chExt cx="1291575" cy="4208925"/>
            </a:xfrm>
          </p:grpSpPr>
          <p:sp>
            <p:nvSpPr>
              <p:cNvPr id="1767" name="Google Shape;1767;p60"/>
              <p:cNvSpPr/>
              <p:nvPr/>
            </p:nvSpPr>
            <p:spPr>
              <a:xfrm>
                <a:off x="3547175" y="2365850"/>
                <a:ext cx="882750" cy="2518850"/>
              </a:xfrm>
              <a:custGeom>
                <a:avLst/>
                <a:gdLst/>
                <a:ahLst/>
                <a:cxnLst/>
                <a:rect l="l" t="t" r="r" b="b"/>
                <a:pathLst>
                  <a:path w="35310" h="100754" extrusionOk="0">
                    <a:moveTo>
                      <a:pt x="858" y="0"/>
                    </a:moveTo>
                    <a:lnTo>
                      <a:pt x="296" y="9493"/>
                    </a:lnTo>
                    <a:cubicBezTo>
                      <a:pt x="207" y="12302"/>
                      <a:pt x="0" y="27887"/>
                      <a:pt x="148" y="30697"/>
                    </a:cubicBezTo>
                    <a:lnTo>
                      <a:pt x="207" y="100754"/>
                    </a:lnTo>
                    <a:lnTo>
                      <a:pt x="13988" y="100754"/>
                    </a:lnTo>
                    <a:lnTo>
                      <a:pt x="14550" y="28508"/>
                    </a:lnTo>
                    <a:lnTo>
                      <a:pt x="22297" y="100754"/>
                    </a:lnTo>
                    <a:lnTo>
                      <a:pt x="35309" y="100458"/>
                    </a:lnTo>
                    <a:lnTo>
                      <a:pt x="30962" y="29898"/>
                    </a:lnTo>
                    <a:cubicBezTo>
                      <a:pt x="31554" y="16886"/>
                      <a:pt x="29247" y="10085"/>
                      <a:pt x="28301" y="5915"/>
                    </a:cubicBezTo>
                    <a:lnTo>
                      <a:pt x="28153" y="3993"/>
                    </a:lnTo>
                    <a:lnTo>
                      <a:pt x="27768" y="3904"/>
                    </a:lnTo>
                    <a:cubicBezTo>
                      <a:pt x="27709" y="3638"/>
                      <a:pt x="27650" y="3549"/>
                      <a:pt x="27650" y="3549"/>
                    </a:cubicBezTo>
                    <a:lnTo>
                      <a:pt x="27561" y="3874"/>
                    </a:lnTo>
                    <a:lnTo>
                      <a:pt x="14550" y="888"/>
                    </a:lnTo>
                    <a:lnTo>
                      <a:pt x="8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0"/>
              <p:cNvSpPr/>
              <p:nvPr/>
            </p:nvSpPr>
            <p:spPr>
              <a:xfrm>
                <a:off x="3751225" y="3049075"/>
                <a:ext cx="163400" cy="29500"/>
              </a:xfrm>
              <a:custGeom>
                <a:avLst/>
                <a:gdLst/>
                <a:ahLst/>
                <a:cxnLst/>
                <a:rect l="l" t="t" r="r" b="b"/>
                <a:pathLst>
                  <a:path w="6536" h="1180" extrusionOk="0">
                    <a:moveTo>
                      <a:pt x="62" y="1"/>
                    </a:moveTo>
                    <a:cubicBezTo>
                      <a:pt x="44" y="1"/>
                      <a:pt x="30" y="35"/>
                      <a:pt x="30" y="55"/>
                    </a:cubicBezTo>
                    <a:cubicBezTo>
                      <a:pt x="0" y="85"/>
                      <a:pt x="30" y="115"/>
                      <a:pt x="59" y="115"/>
                    </a:cubicBezTo>
                    <a:lnTo>
                      <a:pt x="6417" y="1179"/>
                    </a:lnTo>
                    <a:cubicBezTo>
                      <a:pt x="6447" y="1179"/>
                      <a:pt x="6447" y="1150"/>
                      <a:pt x="6506" y="1120"/>
                    </a:cubicBezTo>
                    <a:cubicBezTo>
                      <a:pt x="6535" y="1090"/>
                      <a:pt x="6506" y="1061"/>
                      <a:pt x="6447" y="1061"/>
                    </a:cubicBezTo>
                    <a:lnTo>
                      <a:pt x="89" y="26"/>
                    </a:lnTo>
                    <a:cubicBezTo>
                      <a:pt x="80" y="7"/>
                      <a:pt x="70"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0"/>
              <p:cNvSpPr/>
              <p:nvPr/>
            </p:nvSpPr>
            <p:spPr>
              <a:xfrm>
                <a:off x="3519075" y="1489775"/>
                <a:ext cx="847250" cy="1301200"/>
              </a:xfrm>
              <a:custGeom>
                <a:avLst/>
                <a:gdLst/>
                <a:ahLst/>
                <a:cxnLst/>
                <a:rect l="l" t="t" r="r" b="b"/>
                <a:pathLst>
                  <a:path w="33890" h="52048" extrusionOk="0">
                    <a:moveTo>
                      <a:pt x="10765" y="0"/>
                    </a:moveTo>
                    <a:lnTo>
                      <a:pt x="2514" y="1331"/>
                    </a:lnTo>
                    <a:cubicBezTo>
                      <a:pt x="1035" y="1656"/>
                      <a:pt x="651" y="4170"/>
                      <a:pt x="621" y="5678"/>
                    </a:cubicBezTo>
                    <a:lnTo>
                      <a:pt x="0" y="51515"/>
                    </a:lnTo>
                    <a:lnTo>
                      <a:pt x="33890" y="52047"/>
                    </a:lnTo>
                    <a:lnTo>
                      <a:pt x="33890" y="52047"/>
                    </a:lnTo>
                    <a:cubicBezTo>
                      <a:pt x="33890" y="52047"/>
                      <a:pt x="30460" y="9049"/>
                      <a:pt x="30726" y="4199"/>
                    </a:cubicBezTo>
                    <a:cubicBezTo>
                      <a:pt x="30814" y="2041"/>
                      <a:pt x="28685" y="503"/>
                      <a:pt x="27562" y="503"/>
                    </a:cubicBezTo>
                    <a:lnTo>
                      <a:pt x="19370" y="89"/>
                    </a:lnTo>
                    <a:lnTo>
                      <a:pt x="107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0"/>
              <p:cNvSpPr/>
              <p:nvPr/>
            </p:nvSpPr>
            <p:spPr>
              <a:xfrm>
                <a:off x="3729025" y="1486800"/>
                <a:ext cx="340850" cy="202600"/>
              </a:xfrm>
              <a:custGeom>
                <a:avLst/>
                <a:gdLst/>
                <a:ahLst/>
                <a:cxnLst/>
                <a:rect l="l" t="t" r="r" b="b"/>
                <a:pathLst>
                  <a:path w="13634" h="8104" extrusionOk="0">
                    <a:moveTo>
                      <a:pt x="9168" y="1"/>
                    </a:moveTo>
                    <a:lnTo>
                      <a:pt x="2367" y="149"/>
                    </a:lnTo>
                    <a:lnTo>
                      <a:pt x="1" y="504"/>
                    </a:lnTo>
                    <a:lnTo>
                      <a:pt x="2071" y="8104"/>
                    </a:lnTo>
                    <a:lnTo>
                      <a:pt x="13634" y="297"/>
                    </a:lnTo>
                    <a:lnTo>
                      <a:pt x="9168" y="1"/>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0"/>
              <p:cNvSpPr/>
              <p:nvPr/>
            </p:nvSpPr>
            <p:spPr>
              <a:xfrm>
                <a:off x="3995925" y="1727825"/>
                <a:ext cx="37725" cy="150100"/>
              </a:xfrm>
              <a:custGeom>
                <a:avLst/>
                <a:gdLst/>
                <a:ahLst/>
                <a:cxnLst/>
                <a:rect l="l" t="t" r="r" b="b"/>
                <a:pathLst>
                  <a:path w="1509" h="6004" extrusionOk="0">
                    <a:moveTo>
                      <a:pt x="296" y="0"/>
                    </a:moveTo>
                    <a:lnTo>
                      <a:pt x="0" y="5944"/>
                    </a:lnTo>
                    <a:lnTo>
                      <a:pt x="1213" y="6004"/>
                    </a:lnTo>
                    <a:lnTo>
                      <a:pt x="1509" y="89"/>
                    </a:lnTo>
                    <a:lnTo>
                      <a:pt x="2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0"/>
              <p:cNvSpPr/>
              <p:nvPr/>
            </p:nvSpPr>
            <p:spPr>
              <a:xfrm>
                <a:off x="3992225" y="1724125"/>
                <a:ext cx="44375" cy="157500"/>
              </a:xfrm>
              <a:custGeom>
                <a:avLst/>
                <a:gdLst/>
                <a:ahLst/>
                <a:cxnLst/>
                <a:rect l="l" t="t" r="r" b="b"/>
                <a:pathLst>
                  <a:path w="1775" h="6300" extrusionOk="0">
                    <a:moveTo>
                      <a:pt x="562" y="267"/>
                    </a:moveTo>
                    <a:lnTo>
                      <a:pt x="1509" y="296"/>
                    </a:lnTo>
                    <a:lnTo>
                      <a:pt x="1213" y="6004"/>
                    </a:lnTo>
                    <a:lnTo>
                      <a:pt x="267" y="5945"/>
                    </a:lnTo>
                    <a:lnTo>
                      <a:pt x="562" y="267"/>
                    </a:lnTo>
                    <a:close/>
                    <a:moveTo>
                      <a:pt x="326" y="1"/>
                    </a:moveTo>
                    <a:lnTo>
                      <a:pt x="1" y="6211"/>
                    </a:lnTo>
                    <a:lnTo>
                      <a:pt x="1450" y="6299"/>
                    </a:lnTo>
                    <a:lnTo>
                      <a:pt x="1775" y="89"/>
                    </a:lnTo>
                    <a:lnTo>
                      <a:pt x="3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0"/>
              <p:cNvSpPr/>
              <p:nvPr/>
            </p:nvSpPr>
            <p:spPr>
              <a:xfrm>
                <a:off x="3938250" y="1784000"/>
                <a:ext cx="150100" cy="38475"/>
              </a:xfrm>
              <a:custGeom>
                <a:avLst/>
                <a:gdLst/>
                <a:ahLst/>
                <a:cxnLst/>
                <a:rect l="l" t="t" r="r" b="b"/>
                <a:pathLst>
                  <a:path w="6004" h="1539" extrusionOk="0">
                    <a:moveTo>
                      <a:pt x="60" y="1"/>
                    </a:moveTo>
                    <a:lnTo>
                      <a:pt x="1" y="1243"/>
                    </a:lnTo>
                    <a:lnTo>
                      <a:pt x="5945" y="1539"/>
                    </a:lnTo>
                    <a:lnTo>
                      <a:pt x="6004" y="326"/>
                    </a:lnTo>
                    <a:lnTo>
                      <a:pt x="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0"/>
              <p:cNvSpPr/>
              <p:nvPr/>
            </p:nvSpPr>
            <p:spPr>
              <a:xfrm>
                <a:off x="3936050" y="1780325"/>
                <a:ext cx="156750" cy="44375"/>
              </a:xfrm>
              <a:custGeom>
                <a:avLst/>
                <a:gdLst/>
                <a:ahLst/>
                <a:cxnLst/>
                <a:rect l="l" t="t" r="r" b="b"/>
                <a:pathLst>
                  <a:path w="6270" h="1775" extrusionOk="0">
                    <a:moveTo>
                      <a:pt x="266" y="266"/>
                    </a:moveTo>
                    <a:lnTo>
                      <a:pt x="5974" y="562"/>
                    </a:lnTo>
                    <a:lnTo>
                      <a:pt x="5944" y="1538"/>
                    </a:lnTo>
                    <a:lnTo>
                      <a:pt x="237" y="1242"/>
                    </a:lnTo>
                    <a:lnTo>
                      <a:pt x="266" y="266"/>
                    </a:lnTo>
                    <a:close/>
                    <a:moveTo>
                      <a:pt x="59" y="0"/>
                    </a:moveTo>
                    <a:lnTo>
                      <a:pt x="0" y="1449"/>
                    </a:lnTo>
                    <a:lnTo>
                      <a:pt x="6181" y="1774"/>
                    </a:lnTo>
                    <a:lnTo>
                      <a:pt x="6269" y="355"/>
                    </a:lnTo>
                    <a:lnTo>
                      <a:pt x="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0"/>
              <p:cNvSpPr/>
              <p:nvPr/>
            </p:nvSpPr>
            <p:spPr>
              <a:xfrm>
                <a:off x="3260325" y="2046475"/>
                <a:ext cx="286125" cy="387825"/>
              </a:xfrm>
              <a:custGeom>
                <a:avLst/>
                <a:gdLst/>
                <a:ahLst/>
                <a:cxnLst/>
                <a:rect l="l" t="t" r="r" b="b"/>
                <a:pathLst>
                  <a:path w="11445" h="15513" extrusionOk="0">
                    <a:moveTo>
                      <a:pt x="2957" y="0"/>
                    </a:moveTo>
                    <a:lnTo>
                      <a:pt x="799" y="9108"/>
                    </a:lnTo>
                    <a:cubicBezTo>
                      <a:pt x="0" y="12716"/>
                      <a:pt x="3076" y="15052"/>
                      <a:pt x="5915" y="15466"/>
                    </a:cubicBezTo>
                    <a:cubicBezTo>
                      <a:pt x="6141" y="15498"/>
                      <a:pt x="6366" y="15513"/>
                      <a:pt x="6590" y="15513"/>
                    </a:cubicBezTo>
                    <a:cubicBezTo>
                      <a:pt x="8904" y="15513"/>
                      <a:pt x="10986" y="13880"/>
                      <a:pt x="11445" y="11533"/>
                    </a:cubicBezTo>
                    <a:lnTo>
                      <a:pt x="11356" y="651"/>
                    </a:lnTo>
                    <a:lnTo>
                      <a:pt x="2957" y="0"/>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0"/>
              <p:cNvSpPr/>
              <p:nvPr/>
            </p:nvSpPr>
            <p:spPr>
              <a:xfrm>
                <a:off x="3301725" y="1520075"/>
                <a:ext cx="280225" cy="624000"/>
              </a:xfrm>
              <a:custGeom>
                <a:avLst/>
                <a:gdLst/>
                <a:ahLst/>
                <a:cxnLst/>
                <a:rect l="l" t="t" r="r" b="b"/>
                <a:pathLst>
                  <a:path w="11209" h="24960" extrusionOk="0">
                    <a:moveTo>
                      <a:pt x="11208" y="119"/>
                    </a:moveTo>
                    <a:lnTo>
                      <a:pt x="11208" y="119"/>
                    </a:lnTo>
                    <a:cubicBezTo>
                      <a:pt x="11001" y="148"/>
                      <a:pt x="3431" y="1"/>
                      <a:pt x="0" y="22742"/>
                    </a:cubicBezTo>
                    <a:lnTo>
                      <a:pt x="9641" y="24960"/>
                    </a:lnTo>
                    <a:lnTo>
                      <a:pt x="11208" y="11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0"/>
              <p:cNvSpPr/>
              <p:nvPr/>
            </p:nvSpPr>
            <p:spPr>
              <a:xfrm>
                <a:off x="3542000" y="1843150"/>
                <a:ext cx="7400" cy="279500"/>
              </a:xfrm>
              <a:custGeom>
                <a:avLst/>
                <a:gdLst/>
                <a:ahLst/>
                <a:cxnLst/>
                <a:rect l="l" t="t" r="r" b="b"/>
                <a:pathLst>
                  <a:path w="296" h="11180" extrusionOk="0">
                    <a:moveTo>
                      <a:pt x="237" y="1"/>
                    </a:moveTo>
                    <a:cubicBezTo>
                      <a:pt x="178" y="1"/>
                      <a:pt x="148" y="60"/>
                      <a:pt x="148" y="89"/>
                    </a:cubicBezTo>
                    <a:lnTo>
                      <a:pt x="0" y="11090"/>
                    </a:lnTo>
                    <a:cubicBezTo>
                      <a:pt x="0" y="11149"/>
                      <a:pt x="30" y="11179"/>
                      <a:pt x="89" y="11179"/>
                    </a:cubicBezTo>
                    <a:cubicBezTo>
                      <a:pt x="118" y="11179"/>
                      <a:pt x="148" y="11149"/>
                      <a:pt x="148" y="11090"/>
                    </a:cubicBezTo>
                    <a:lnTo>
                      <a:pt x="296" y="89"/>
                    </a:lnTo>
                    <a:cubicBezTo>
                      <a:pt x="296" y="60"/>
                      <a:pt x="266"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0"/>
              <p:cNvSpPr/>
              <p:nvPr/>
            </p:nvSpPr>
            <p:spPr>
              <a:xfrm>
                <a:off x="3437750" y="2160325"/>
                <a:ext cx="615125" cy="272825"/>
              </a:xfrm>
              <a:custGeom>
                <a:avLst/>
                <a:gdLst/>
                <a:ahLst/>
                <a:cxnLst/>
                <a:rect l="l" t="t" r="r" b="b"/>
                <a:pathLst>
                  <a:path w="24605" h="10913" extrusionOk="0">
                    <a:moveTo>
                      <a:pt x="21736" y="0"/>
                    </a:moveTo>
                    <a:lnTo>
                      <a:pt x="1213" y="2662"/>
                    </a:lnTo>
                    <a:lnTo>
                      <a:pt x="0" y="10912"/>
                    </a:lnTo>
                    <a:cubicBezTo>
                      <a:pt x="0" y="10912"/>
                      <a:pt x="13367" y="7482"/>
                      <a:pt x="24604" y="2248"/>
                    </a:cubicBezTo>
                    <a:lnTo>
                      <a:pt x="21736" y="0"/>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0"/>
              <p:cNvSpPr/>
              <p:nvPr/>
            </p:nvSpPr>
            <p:spPr>
              <a:xfrm>
                <a:off x="3950825" y="2078100"/>
                <a:ext cx="295750" cy="202750"/>
              </a:xfrm>
              <a:custGeom>
                <a:avLst/>
                <a:gdLst/>
                <a:ahLst/>
                <a:cxnLst/>
                <a:rect l="l" t="t" r="r" b="b"/>
                <a:pathLst>
                  <a:path w="11830" h="8110" extrusionOk="0">
                    <a:moveTo>
                      <a:pt x="6484" y="0"/>
                    </a:moveTo>
                    <a:cubicBezTo>
                      <a:pt x="3234" y="0"/>
                      <a:pt x="0" y="3969"/>
                      <a:pt x="0" y="3969"/>
                    </a:cubicBezTo>
                    <a:lnTo>
                      <a:pt x="1627" y="6927"/>
                    </a:lnTo>
                    <a:lnTo>
                      <a:pt x="7186" y="8110"/>
                    </a:lnTo>
                    <a:lnTo>
                      <a:pt x="11829" y="5803"/>
                    </a:lnTo>
                    <a:lnTo>
                      <a:pt x="10972" y="3969"/>
                    </a:lnTo>
                    <a:cubicBezTo>
                      <a:pt x="9740" y="992"/>
                      <a:pt x="8110" y="0"/>
                      <a:pt x="6484" y="0"/>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0"/>
              <p:cNvSpPr/>
              <p:nvPr/>
            </p:nvSpPr>
            <p:spPr>
              <a:xfrm>
                <a:off x="3388950" y="2122125"/>
                <a:ext cx="318675" cy="158725"/>
              </a:xfrm>
              <a:custGeom>
                <a:avLst/>
                <a:gdLst/>
                <a:ahLst/>
                <a:cxnLst/>
                <a:rect l="l" t="t" r="r" b="b"/>
                <a:pathLst>
                  <a:path w="12747" h="6349" extrusionOk="0">
                    <a:moveTo>
                      <a:pt x="7199" y="1"/>
                    </a:moveTo>
                    <a:cubicBezTo>
                      <a:pt x="6409" y="1"/>
                      <a:pt x="5553" y="192"/>
                      <a:pt x="4644" y="671"/>
                    </a:cubicBezTo>
                    <a:cubicBezTo>
                      <a:pt x="1" y="3125"/>
                      <a:pt x="2869" y="6349"/>
                      <a:pt x="2869" y="6349"/>
                    </a:cubicBezTo>
                    <a:lnTo>
                      <a:pt x="12746" y="3155"/>
                    </a:lnTo>
                    <a:lnTo>
                      <a:pt x="12746" y="3155"/>
                    </a:lnTo>
                    <a:cubicBezTo>
                      <a:pt x="12745" y="3155"/>
                      <a:pt x="12745" y="3155"/>
                      <a:pt x="12744" y="3155"/>
                    </a:cubicBezTo>
                    <a:cubicBezTo>
                      <a:pt x="12517" y="3155"/>
                      <a:pt x="10401" y="1"/>
                      <a:pt x="7199" y="1"/>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0"/>
              <p:cNvSpPr/>
              <p:nvPr/>
            </p:nvSpPr>
            <p:spPr>
              <a:xfrm>
                <a:off x="3391175" y="2197175"/>
                <a:ext cx="312000" cy="47450"/>
              </a:xfrm>
              <a:custGeom>
                <a:avLst/>
                <a:gdLst/>
                <a:ahLst/>
                <a:cxnLst/>
                <a:rect l="l" t="t" r="r" b="b"/>
                <a:pathLst>
                  <a:path w="12480" h="1898" extrusionOk="0">
                    <a:moveTo>
                      <a:pt x="11879" y="1"/>
                    </a:moveTo>
                    <a:cubicBezTo>
                      <a:pt x="10117" y="1"/>
                      <a:pt x="4188" y="128"/>
                      <a:pt x="60" y="1779"/>
                    </a:cubicBezTo>
                    <a:cubicBezTo>
                      <a:pt x="0" y="1779"/>
                      <a:pt x="0" y="1809"/>
                      <a:pt x="0" y="1868"/>
                    </a:cubicBezTo>
                    <a:cubicBezTo>
                      <a:pt x="60" y="1897"/>
                      <a:pt x="60" y="1897"/>
                      <a:pt x="89" y="1897"/>
                    </a:cubicBezTo>
                    <a:cubicBezTo>
                      <a:pt x="4079" y="326"/>
                      <a:pt x="9730" y="138"/>
                      <a:pt x="11690" y="138"/>
                    </a:cubicBezTo>
                    <a:cubicBezTo>
                      <a:pt x="12127" y="138"/>
                      <a:pt x="12380" y="147"/>
                      <a:pt x="12391" y="153"/>
                    </a:cubicBezTo>
                    <a:cubicBezTo>
                      <a:pt x="12421" y="153"/>
                      <a:pt x="12480" y="123"/>
                      <a:pt x="12480" y="94"/>
                    </a:cubicBezTo>
                    <a:cubicBezTo>
                      <a:pt x="12480" y="34"/>
                      <a:pt x="12421" y="5"/>
                      <a:pt x="12391" y="5"/>
                    </a:cubicBezTo>
                    <a:cubicBezTo>
                      <a:pt x="12382" y="5"/>
                      <a:pt x="12199" y="1"/>
                      <a:pt x="11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0"/>
              <p:cNvSpPr/>
              <p:nvPr/>
            </p:nvSpPr>
            <p:spPr>
              <a:xfrm>
                <a:off x="3436275" y="2134450"/>
                <a:ext cx="75425" cy="94650"/>
              </a:xfrm>
              <a:custGeom>
                <a:avLst/>
                <a:gdLst/>
                <a:ahLst/>
                <a:cxnLst/>
                <a:rect l="l" t="t" r="r" b="b"/>
                <a:pathLst>
                  <a:path w="3017" h="3786" extrusionOk="0">
                    <a:moveTo>
                      <a:pt x="2928" y="0"/>
                    </a:moveTo>
                    <a:cubicBezTo>
                      <a:pt x="2898" y="0"/>
                      <a:pt x="503" y="828"/>
                      <a:pt x="0" y="3697"/>
                    </a:cubicBezTo>
                    <a:cubicBezTo>
                      <a:pt x="0" y="3726"/>
                      <a:pt x="59" y="3785"/>
                      <a:pt x="89" y="3785"/>
                    </a:cubicBezTo>
                    <a:cubicBezTo>
                      <a:pt x="119" y="3785"/>
                      <a:pt x="119" y="3785"/>
                      <a:pt x="119" y="3726"/>
                    </a:cubicBezTo>
                    <a:cubicBezTo>
                      <a:pt x="621" y="917"/>
                      <a:pt x="2928" y="118"/>
                      <a:pt x="2987" y="118"/>
                    </a:cubicBezTo>
                    <a:cubicBezTo>
                      <a:pt x="3017" y="118"/>
                      <a:pt x="3017" y="89"/>
                      <a:pt x="3017" y="30"/>
                    </a:cubicBezTo>
                    <a:cubicBezTo>
                      <a:pt x="3017" y="0"/>
                      <a:pt x="2958"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0"/>
              <p:cNvSpPr/>
              <p:nvPr/>
            </p:nvSpPr>
            <p:spPr>
              <a:xfrm>
                <a:off x="4225100" y="1513425"/>
                <a:ext cx="326800" cy="663925"/>
              </a:xfrm>
              <a:custGeom>
                <a:avLst/>
                <a:gdLst/>
                <a:ahLst/>
                <a:cxnLst/>
                <a:rect l="l" t="t" r="r" b="b"/>
                <a:pathLst>
                  <a:path w="13072" h="26557" extrusionOk="0">
                    <a:moveTo>
                      <a:pt x="622" y="0"/>
                    </a:moveTo>
                    <a:lnTo>
                      <a:pt x="1" y="26556"/>
                    </a:lnTo>
                    <a:lnTo>
                      <a:pt x="13072" y="23924"/>
                    </a:lnTo>
                    <a:cubicBezTo>
                      <a:pt x="9434" y="592"/>
                      <a:pt x="622" y="0"/>
                      <a:pt x="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0"/>
              <p:cNvSpPr/>
              <p:nvPr/>
            </p:nvSpPr>
            <p:spPr>
              <a:xfrm>
                <a:off x="4160050" y="1883825"/>
                <a:ext cx="66550" cy="295000"/>
              </a:xfrm>
              <a:custGeom>
                <a:avLst/>
                <a:gdLst/>
                <a:ahLst/>
                <a:cxnLst/>
                <a:rect l="l" t="t" r="r" b="b"/>
                <a:pathLst>
                  <a:path w="2662" h="11800" extrusionOk="0">
                    <a:moveTo>
                      <a:pt x="30" y="0"/>
                    </a:moveTo>
                    <a:cubicBezTo>
                      <a:pt x="0" y="0"/>
                      <a:pt x="0" y="59"/>
                      <a:pt x="0" y="89"/>
                    </a:cubicBezTo>
                    <a:lnTo>
                      <a:pt x="2514" y="11770"/>
                    </a:lnTo>
                    <a:cubicBezTo>
                      <a:pt x="2573" y="11770"/>
                      <a:pt x="2573" y="11800"/>
                      <a:pt x="2603" y="11800"/>
                    </a:cubicBezTo>
                    <a:cubicBezTo>
                      <a:pt x="2632" y="11800"/>
                      <a:pt x="2662" y="11770"/>
                      <a:pt x="2632" y="11740"/>
                    </a:cubicBezTo>
                    <a:lnTo>
                      <a:pt x="119" y="59"/>
                    </a:lnTo>
                    <a:cubicBezTo>
                      <a:pt x="119" y="0"/>
                      <a:pt x="89"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0"/>
              <p:cNvSpPr/>
              <p:nvPr/>
            </p:nvSpPr>
            <p:spPr>
              <a:xfrm>
                <a:off x="3794100" y="2126300"/>
                <a:ext cx="709000" cy="301500"/>
              </a:xfrm>
              <a:custGeom>
                <a:avLst/>
                <a:gdLst/>
                <a:ahLst/>
                <a:cxnLst/>
                <a:rect l="l" t="t" r="r" b="b"/>
                <a:pathLst>
                  <a:path w="28360" h="12060" extrusionOk="0">
                    <a:moveTo>
                      <a:pt x="27206" y="1"/>
                    </a:moveTo>
                    <a:lnTo>
                      <a:pt x="17241" y="2041"/>
                    </a:lnTo>
                    <a:lnTo>
                      <a:pt x="17241" y="3106"/>
                    </a:lnTo>
                    <a:lnTo>
                      <a:pt x="8872" y="3372"/>
                    </a:lnTo>
                    <a:lnTo>
                      <a:pt x="0" y="7808"/>
                    </a:lnTo>
                    <a:cubicBezTo>
                      <a:pt x="0" y="7808"/>
                      <a:pt x="11684" y="12059"/>
                      <a:pt x="20882" y="12059"/>
                    </a:cubicBezTo>
                    <a:cubicBezTo>
                      <a:pt x="21598" y="12059"/>
                      <a:pt x="22299" y="12033"/>
                      <a:pt x="22978" y="11978"/>
                    </a:cubicBezTo>
                    <a:cubicBezTo>
                      <a:pt x="25994" y="11712"/>
                      <a:pt x="28330" y="9227"/>
                      <a:pt x="28360" y="6241"/>
                    </a:cubicBezTo>
                    <a:cubicBezTo>
                      <a:pt x="28360" y="5797"/>
                      <a:pt x="28330" y="5354"/>
                      <a:pt x="28212" y="4910"/>
                    </a:cubicBezTo>
                    <a:lnTo>
                      <a:pt x="27206" y="1"/>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0"/>
              <p:cNvSpPr/>
              <p:nvPr/>
            </p:nvSpPr>
            <p:spPr>
              <a:xfrm>
                <a:off x="3791875" y="2177325"/>
                <a:ext cx="434000" cy="146400"/>
              </a:xfrm>
              <a:custGeom>
                <a:avLst/>
                <a:gdLst/>
                <a:ahLst/>
                <a:cxnLst/>
                <a:rect l="l" t="t" r="r" b="b"/>
                <a:pathLst>
                  <a:path w="17360" h="5856" extrusionOk="0">
                    <a:moveTo>
                      <a:pt x="17300" y="0"/>
                    </a:moveTo>
                    <a:cubicBezTo>
                      <a:pt x="14018" y="917"/>
                      <a:pt x="8961" y="1331"/>
                      <a:pt x="8931" y="1331"/>
                    </a:cubicBezTo>
                    <a:lnTo>
                      <a:pt x="8902" y="1331"/>
                    </a:lnTo>
                    <a:lnTo>
                      <a:pt x="30" y="5767"/>
                    </a:lnTo>
                    <a:cubicBezTo>
                      <a:pt x="0" y="5767"/>
                      <a:pt x="0" y="5797"/>
                      <a:pt x="0" y="5826"/>
                    </a:cubicBezTo>
                    <a:cubicBezTo>
                      <a:pt x="30" y="5856"/>
                      <a:pt x="30" y="5856"/>
                      <a:pt x="60" y="5856"/>
                    </a:cubicBezTo>
                    <a:lnTo>
                      <a:pt x="8961" y="1420"/>
                    </a:lnTo>
                    <a:cubicBezTo>
                      <a:pt x="9227" y="1420"/>
                      <a:pt x="14136" y="976"/>
                      <a:pt x="17330" y="89"/>
                    </a:cubicBezTo>
                    <a:cubicBezTo>
                      <a:pt x="17359" y="89"/>
                      <a:pt x="17359" y="60"/>
                      <a:pt x="17359" y="30"/>
                    </a:cubicBezTo>
                    <a:cubicBezTo>
                      <a:pt x="17359" y="0"/>
                      <a:pt x="17330" y="0"/>
                      <a:pt x="17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0"/>
              <p:cNvSpPr/>
              <p:nvPr/>
            </p:nvSpPr>
            <p:spPr>
              <a:xfrm>
                <a:off x="3992225" y="757275"/>
                <a:ext cx="187800" cy="373950"/>
              </a:xfrm>
              <a:custGeom>
                <a:avLst/>
                <a:gdLst/>
                <a:ahLst/>
                <a:cxnLst/>
                <a:rect l="l" t="t" r="r" b="b"/>
                <a:pathLst>
                  <a:path w="7512" h="14958" extrusionOk="0">
                    <a:moveTo>
                      <a:pt x="1064" y="0"/>
                    </a:moveTo>
                    <a:cubicBezTo>
                      <a:pt x="432" y="0"/>
                      <a:pt x="1" y="112"/>
                      <a:pt x="1" y="112"/>
                    </a:cubicBezTo>
                    <a:lnTo>
                      <a:pt x="1893" y="14957"/>
                    </a:lnTo>
                    <a:cubicBezTo>
                      <a:pt x="1893" y="14957"/>
                      <a:pt x="7512" y="8747"/>
                      <a:pt x="5501" y="3306"/>
                    </a:cubicBezTo>
                    <a:cubicBezTo>
                      <a:pt x="4488" y="467"/>
                      <a:pt x="2356" y="0"/>
                      <a:pt x="1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0"/>
              <p:cNvSpPr/>
              <p:nvPr/>
            </p:nvSpPr>
            <p:spPr>
              <a:xfrm>
                <a:off x="3471750" y="675775"/>
                <a:ext cx="561150" cy="394825"/>
              </a:xfrm>
              <a:custGeom>
                <a:avLst/>
                <a:gdLst/>
                <a:ahLst/>
                <a:cxnLst/>
                <a:rect l="l" t="t" r="r" b="b"/>
                <a:pathLst>
                  <a:path w="22446" h="15793" extrusionOk="0">
                    <a:moveTo>
                      <a:pt x="16520" y="0"/>
                    </a:moveTo>
                    <a:cubicBezTo>
                      <a:pt x="14713" y="0"/>
                      <a:pt x="13253" y="1125"/>
                      <a:pt x="11090" y="1805"/>
                    </a:cubicBezTo>
                    <a:cubicBezTo>
                      <a:pt x="10500" y="1986"/>
                      <a:pt x="9897" y="2044"/>
                      <a:pt x="9293" y="2044"/>
                    </a:cubicBezTo>
                    <a:cubicBezTo>
                      <a:pt x="8250" y="2044"/>
                      <a:pt x="7203" y="1873"/>
                      <a:pt x="6212" y="1873"/>
                    </a:cubicBezTo>
                    <a:cubicBezTo>
                      <a:pt x="4783" y="1873"/>
                      <a:pt x="3471" y="2228"/>
                      <a:pt x="2455" y="3964"/>
                    </a:cubicBezTo>
                    <a:cubicBezTo>
                      <a:pt x="1" y="8222"/>
                      <a:pt x="6211" y="15793"/>
                      <a:pt x="6211" y="15793"/>
                    </a:cubicBezTo>
                    <a:lnTo>
                      <a:pt x="20494" y="5827"/>
                    </a:lnTo>
                    <a:cubicBezTo>
                      <a:pt x="20494" y="5827"/>
                      <a:pt x="22446" y="2574"/>
                      <a:pt x="19163" y="770"/>
                    </a:cubicBezTo>
                    <a:cubicBezTo>
                      <a:pt x="18159" y="214"/>
                      <a:pt x="17306" y="0"/>
                      <a:pt x="165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0"/>
              <p:cNvSpPr/>
              <p:nvPr/>
            </p:nvSpPr>
            <p:spPr>
              <a:xfrm>
                <a:off x="3536075" y="1014925"/>
                <a:ext cx="146400" cy="132775"/>
              </a:xfrm>
              <a:custGeom>
                <a:avLst/>
                <a:gdLst/>
                <a:ahLst/>
                <a:cxnLst/>
                <a:rect l="l" t="t" r="r" b="b"/>
                <a:pathLst>
                  <a:path w="5856" h="5311" extrusionOk="0">
                    <a:moveTo>
                      <a:pt x="2918" y="1"/>
                    </a:moveTo>
                    <a:cubicBezTo>
                      <a:pt x="1696" y="1"/>
                      <a:pt x="606" y="832"/>
                      <a:pt x="326" y="2079"/>
                    </a:cubicBezTo>
                    <a:cubicBezTo>
                      <a:pt x="1" y="3498"/>
                      <a:pt x="917" y="4918"/>
                      <a:pt x="2337" y="5243"/>
                    </a:cubicBezTo>
                    <a:cubicBezTo>
                      <a:pt x="2539" y="5288"/>
                      <a:pt x="2740" y="5310"/>
                      <a:pt x="2938" y="5310"/>
                    </a:cubicBezTo>
                    <a:cubicBezTo>
                      <a:pt x="4160" y="5310"/>
                      <a:pt x="5251" y="4479"/>
                      <a:pt x="5531" y="3232"/>
                    </a:cubicBezTo>
                    <a:cubicBezTo>
                      <a:pt x="5856" y="1813"/>
                      <a:pt x="4939" y="393"/>
                      <a:pt x="3520" y="68"/>
                    </a:cubicBezTo>
                    <a:cubicBezTo>
                      <a:pt x="3318" y="22"/>
                      <a:pt x="3116" y="1"/>
                      <a:pt x="2918" y="1"/>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0"/>
              <p:cNvSpPr/>
              <p:nvPr/>
            </p:nvSpPr>
            <p:spPr>
              <a:xfrm>
                <a:off x="3768225" y="1070575"/>
                <a:ext cx="220325" cy="430300"/>
              </a:xfrm>
              <a:custGeom>
                <a:avLst/>
                <a:gdLst/>
                <a:ahLst/>
                <a:cxnLst/>
                <a:rect l="l" t="t" r="r" b="b"/>
                <a:pathLst>
                  <a:path w="8813" h="17212" extrusionOk="0">
                    <a:moveTo>
                      <a:pt x="6565" y="1"/>
                    </a:moveTo>
                    <a:lnTo>
                      <a:pt x="355" y="6950"/>
                    </a:lnTo>
                    <a:lnTo>
                      <a:pt x="0" y="17212"/>
                    </a:lnTo>
                    <a:lnTo>
                      <a:pt x="8813" y="16975"/>
                    </a:lnTo>
                    <a:lnTo>
                      <a:pt x="6565" y="1"/>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0"/>
              <p:cNvSpPr/>
              <p:nvPr/>
            </p:nvSpPr>
            <p:spPr>
              <a:xfrm>
                <a:off x="3771925" y="1228050"/>
                <a:ext cx="144175" cy="167100"/>
              </a:xfrm>
              <a:custGeom>
                <a:avLst/>
                <a:gdLst/>
                <a:ahLst/>
                <a:cxnLst/>
                <a:rect l="l" t="t" r="r" b="b"/>
                <a:pathLst>
                  <a:path w="5767" h="6684" extrusionOk="0">
                    <a:moveTo>
                      <a:pt x="5767" y="0"/>
                    </a:moveTo>
                    <a:lnTo>
                      <a:pt x="207" y="1154"/>
                    </a:lnTo>
                    <a:lnTo>
                      <a:pt x="0" y="6684"/>
                    </a:lnTo>
                    <a:lnTo>
                      <a:pt x="5767" y="0"/>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0"/>
              <p:cNvSpPr/>
              <p:nvPr/>
            </p:nvSpPr>
            <p:spPr>
              <a:xfrm>
                <a:off x="3570075" y="792925"/>
                <a:ext cx="406350" cy="506525"/>
              </a:xfrm>
              <a:custGeom>
                <a:avLst/>
                <a:gdLst/>
                <a:ahLst/>
                <a:cxnLst/>
                <a:rect l="l" t="t" r="r" b="b"/>
                <a:pathLst>
                  <a:path w="16254" h="20261" extrusionOk="0">
                    <a:moveTo>
                      <a:pt x="6544" y="0"/>
                    </a:moveTo>
                    <a:cubicBezTo>
                      <a:pt x="5894" y="0"/>
                      <a:pt x="5237" y="47"/>
                      <a:pt x="4585" y="135"/>
                    </a:cubicBezTo>
                    <a:cubicBezTo>
                      <a:pt x="1864" y="520"/>
                      <a:pt x="592" y="3359"/>
                      <a:pt x="297" y="5902"/>
                    </a:cubicBezTo>
                    <a:cubicBezTo>
                      <a:pt x="1" y="8859"/>
                      <a:pt x="60" y="13561"/>
                      <a:pt x="977" y="15779"/>
                    </a:cubicBezTo>
                    <a:cubicBezTo>
                      <a:pt x="2102" y="18521"/>
                      <a:pt x="4415" y="20260"/>
                      <a:pt x="7594" y="20260"/>
                    </a:cubicBezTo>
                    <a:cubicBezTo>
                      <a:pt x="8426" y="20260"/>
                      <a:pt x="9318" y="20141"/>
                      <a:pt x="10262" y="19890"/>
                    </a:cubicBezTo>
                    <a:cubicBezTo>
                      <a:pt x="10262" y="19890"/>
                      <a:pt x="15230" y="19239"/>
                      <a:pt x="15704" y="11225"/>
                    </a:cubicBezTo>
                    <a:cubicBezTo>
                      <a:pt x="16254" y="2817"/>
                      <a:pt x="11584" y="0"/>
                      <a:pt x="6544" y="0"/>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0"/>
              <p:cNvSpPr/>
              <p:nvPr/>
            </p:nvSpPr>
            <p:spPr>
              <a:xfrm>
                <a:off x="3584875" y="1021550"/>
                <a:ext cx="34025" cy="31550"/>
              </a:xfrm>
              <a:custGeom>
                <a:avLst/>
                <a:gdLst/>
                <a:ahLst/>
                <a:cxnLst/>
                <a:rect l="l" t="t" r="r" b="b"/>
                <a:pathLst>
                  <a:path w="1361" h="1262" extrusionOk="0">
                    <a:moveTo>
                      <a:pt x="690" y="1"/>
                    </a:moveTo>
                    <a:cubicBezTo>
                      <a:pt x="379" y="1"/>
                      <a:pt x="112" y="221"/>
                      <a:pt x="59" y="512"/>
                    </a:cubicBezTo>
                    <a:cubicBezTo>
                      <a:pt x="0" y="867"/>
                      <a:pt x="237" y="1193"/>
                      <a:pt x="562" y="1252"/>
                    </a:cubicBezTo>
                    <a:cubicBezTo>
                      <a:pt x="603" y="1259"/>
                      <a:pt x="643" y="1262"/>
                      <a:pt x="682" y="1262"/>
                    </a:cubicBezTo>
                    <a:cubicBezTo>
                      <a:pt x="988" y="1262"/>
                      <a:pt x="1249" y="1063"/>
                      <a:pt x="1301" y="749"/>
                    </a:cubicBezTo>
                    <a:cubicBezTo>
                      <a:pt x="1361" y="424"/>
                      <a:pt x="1124" y="98"/>
                      <a:pt x="799" y="10"/>
                    </a:cubicBezTo>
                    <a:cubicBezTo>
                      <a:pt x="762" y="4"/>
                      <a:pt x="725" y="1"/>
                      <a:pt x="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0"/>
              <p:cNvSpPr/>
              <p:nvPr/>
            </p:nvSpPr>
            <p:spPr>
              <a:xfrm>
                <a:off x="3713500" y="1022275"/>
                <a:ext cx="34050" cy="31550"/>
              </a:xfrm>
              <a:custGeom>
                <a:avLst/>
                <a:gdLst/>
                <a:ahLst/>
                <a:cxnLst/>
                <a:rect l="l" t="t" r="r" b="b"/>
                <a:pathLst>
                  <a:path w="1362" h="1262" extrusionOk="0">
                    <a:moveTo>
                      <a:pt x="679" y="0"/>
                    </a:moveTo>
                    <a:cubicBezTo>
                      <a:pt x="374" y="0"/>
                      <a:pt x="112" y="199"/>
                      <a:pt x="60" y="513"/>
                    </a:cubicBezTo>
                    <a:cubicBezTo>
                      <a:pt x="1" y="838"/>
                      <a:pt x="237" y="1164"/>
                      <a:pt x="563" y="1252"/>
                    </a:cubicBezTo>
                    <a:cubicBezTo>
                      <a:pt x="600" y="1258"/>
                      <a:pt x="636" y="1261"/>
                      <a:pt x="672" y="1261"/>
                    </a:cubicBezTo>
                    <a:cubicBezTo>
                      <a:pt x="982" y="1261"/>
                      <a:pt x="1249" y="1041"/>
                      <a:pt x="1302" y="750"/>
                    </a:cubicBezTo>
                    <a:cubicBezTo>
                      <a:pt x="1361" y="395"/>
                      <a:pt x="1154" y="69"/>
                      <a:pt x="799" y="10"/>
                    </a:cubicBezTo>
                    <a:cubicBezTo>
                      <a:pt x="759" y="4"/>
                      <a:pt x="719"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0"/>
              <p:cNvSpPr/>
              <p:nvPr/>
            </p:nvSpPr>
            <p:spPr>
              <a:xfrm>
                <a:off x="3625525" y="1077225"/>
                <a:ext cx="30350" cy="58425"/>
              </a:xfrm>
              <a:custGeom>
                <a:avLst/>
                <a:gdLst/>
                <a:ahLst/>
                <a:cxnLst/>
                <a:rect l="l" t="t" r="r" b="b"/>
                <a:pathLst>
                  <a:path w="1214" h="2337" extrusionOk="0">
                    <a:moveTo>
                      <a:pt x="622" y="1"/>
                    </a:moveTo>
                    <a:cubicBezTo>
                      <a:pt x="592" y="1"/>
                      <a:pt x="533" y="1"/>
                      <a:pt x="533" y="30"/>
                    </a:cubicBezTo>
                    <a:lnTo>
                      <a:pt x="1" y="1923"/>
                    </a:lnTo>
                    <a:cubicBezTo>
                      <a:pt x="1" y="1952"/>
                      <a:pt x="1" y="1982"/>
                      <a:pt x="30" y="1982"/>
                    </a:cubicBezTo>
                    <a:lnTo>
                      <a:pt x="1125" y="2337"/>
                    </a:lnTo>
                    <a:cubicBezTo>
                      <a:pt x="1184" y="2337"/>
                      <a:pt x="1213" y="2307"/>
                      <a:pt x="1213" y="2248"/>
                    </a:cubicBezTo>
                    <a:cubicBezTo>
                      <a:pt x="1213" y="2219"/>
                      <a:pt x="1213" y="2189"/>
                      <a:pt x="1184" y="2189"/>
                    </a:cubicBezTo>
                    <a:lnTo>
                      <a:pt x="149" y="1893"/>
                    </a:lnTo>
                    <a:lnTo>
                      <a:pt x="651" y="89"/>
                    </a:lnTo>
                    <a:cubicBezTo>
                      <a:pt x="651" y="30"/>
                      <a:pt x="651" y="1"/>
                      <a:pt x="6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0"/>
              <p:cNvSpPr/>
              <p:nvPr/>
            </p:nvSpPr>
            <p:spPr>
              <a:xfrm>
                <a:off x="3559000" y="919250"/>
                <a:ext cx="78375" cy="43850"/>
              </a:xfrm>
              <a:custGeom>
                <a:avLst/>
                <a:gdLst/>
                <a:ahLst/>
                <a:cxnLst/>
                <a:rect l="l" t="t" r="r" b="b"/>
                <a:pathLst>
                  <a:path w="3135" h="1754" extrusionOk="0">
                    <a:moveTo>
                      <a:pt x="1998" y="0"/>
                    </a:moveTo>
                    <a:cubicBezTo>
                      <a:pt x="1872" y="0"/>
                      <a:pt x="1730" y="15"/>
                      <a:pt x="1568" y="50"/>
                    </a:cubicBezTo>
                    <a:cubicBezTo>
                      <a:pt x="769" y="198"/>
                      <a:pt x="326" y="671"/>
                      <a:pt x="89" y="997"/>
                    </a:cubicBezTo>
                    <a:cubicBezTo>
                      <a:pt x="0" y="1145"/>
                      <a:pt x="0" y="1381"/>
                      <a:pt x="89" y="1529"/>
                    </a:cubicBezTo>
                    <a:cubicBezTo>
                      <a:pt x="174" y="1657"/>
                      <a:pt x="336" y="1754"/>
                      <a:pt x="498" y="1754"/>
                    </a:cubicBezTo>
                    <a:cubicBezTo>
                      <a:pt x="560" y="1754"/>
                      <a:pt x="623" y="1739"/>
                      <a:pt x="680" y="1706"/>
                    </a:cubicBezTo>
                    <a:cubicBezTo>
                      <a:pt x="1094" y="1559"/>
                      <a:pt x="1508" y="1470"/>
                      <a:pt x="2218" y="1381"/>
                    </a:cubicBezTo>
                    <a:cubicBezTo>
                      <a:pt x="3135" y="1233"/>
                      <a:pt x="2869" y="494"/>
                      <a:pt x="2869" y="494"/>
                    </a:cubicBezTo>
                    <a:cubicBezTo>
                      <a:pt x="2869" y="494"/>
                      <a:pt x="2719" y="0"/>
                      <a:pt x="1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0"/>
              <p:cNvSpPr/>
              <p:nvPr/>
            </p:nvSpPr>
            <p:spPr>
              <a:xfrm>
                <a:off x="3703150" y="919025"/>
                <a:ext cx="111675" cy="49675"/>
              </a:xfrm>
              <a:custGeom>
                <a:avLst/>
                <a:gdLst/>
                <a:ahLst/>
                <a:cxnLst/>
                <a:rect l="l" t="t" r="r" b="b"/>
                <a:pathLst>
                  <a:path w="4467" h="1987" extrusionOk="0">
                    <a:moveTo>
                      <a:pt x="1427" y="0"/>
                    </a:moveTo>
                    <a:cubicBezTo>
                      <a:pt x="423" y="0"/>
                      <a:pt x="237" y="532"/>
                      <a:pt x="237" y="532"/>
                    </a:cubicBezTo>
                    <a:cubicBezTo>
                      <a:pt x="237" y="532"/>
                      <a:pt x="1" y="1272"/>
                      <a:pt x="1125" y="1361"/>
                    </a:cubicBezTo>
                    <a:cubicBezTo>
                      <a:pt x="2012" y="1479"/>
                      <a:pt x="3047" y="1804"/>
                      <a:pt x="3579" y="1952"/>
                    </a:cubicBezTo>
                    <a:cubicBezTo>
                      <a:pt x="3658" y="1976"/>
                      <a:pt x="3738" y="1987"/>
                      <a:pt x="3815" y="1987"/>
                    </a:cubicBezTo>
                    <a:cubicBezTo>
                      <a:pt x="4025" y="1987"/>
                      <a:pt x="4218" y="1904"/>
                      <a:pt x="4348" y="1775"/>
                    </a:cubicBezTo>
                    <a:cubicBezTo>
                      <a:pt x="4466" y="1627"/>
                      <a:pt x="4466" y="1420"/>
                      <a:pt x="4318" y="1272"/>
                    </a:cubicBezTo>
                    <a:cubicBezTo>
                      <a:pt x="4023" y="917"/>
                      <a:pt x="2958" y="148"/>
                      <a:pt x="1864" y="30"/>
                    </a:cubicBezTo>
                    <a:cubicBezTo>
                      <a:pt x="1704" y="9"/>
                      <a:pt x="1558"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0"/>
              <p:cNvSpPr/>
              <p:nvPr/>
            </p:nvSpPr>
            <p:spPr>
              <a:xfrm>
                <a:off x="3651400" y="1153575"/>
                <a:ext cx="77650" cy="23475"/>
              </a:xfrm>
              <a:custGeom>
                <a:avLst/>
                <a:gdLst/>
                <a:ahLst/>
                <a:cxnLst/>
                <a:rect l="l" t="t" r="r" b="b"/>
                <a:pathLst>
                  <a:path w="3106" h="939" extrusionOk="0">
                    <a:moveTo>
                      <a:pt x="3028" y="0"/>
                    </a:moveTo>
                    <a:cubicBezTo>
                      <a:pt x="3017" y="0"/>
                      <a:pt x="3002" y="7"/>
                      <a:pt x="2988" y="22"/>
                    </a:cubicBezTo>
                    <a:cubicBezTo>
                      <a:pt x="2342" y="686"/>
                      <a:pt x="1413" y="816"/>
                      <a:pt x="776" y="816"/>
                    </a:cubicBezTo>
                    <a:cubicBezTo>
                      <a:pt x="362" y="816"/>
                      <a:pt x="72" y="762"/>
                      <a:pt x="60" y="762"/>
                    </a:cubicBezTo>
                    <a:cubicBezTo>
                      <a:pt x="30" y="762"/>
                      <a:pt x="1" y="762"/>
                      <a:pt x="1" y="791"/>
                    </a:cubicBezTo>
                    <a:cubicBezTo>
                      <a:pt x="1" y="821"/>
                      <a:pt x="1" y="880"/>
                      <a:pt x="30" y="880"/>
                    </a:cubicBezTo>
                    <a:cubicBezTo>
                      <a:pt x="30" y="880"/>
                      <a:pt x="326" y="939"/>
                      <a:pt x="770" y="939"/>
                    </a:cubicBezTo>
                    <a:cubicBezTo>
                      <a:pt x="1420" y="939"/>
                      <a:pt x="2396" y="791"/>
                      <a:pt x="3047" y="81"/>
                    </a:cubicBezTo>
                    <a:cubicBezTo>
                      <a:pt x="3106" y="81"/>
                      <a:pt x="3106" y="52"/>
                      <a:pt x="3047" y="22"/>
                    </a:cubicBezTo>
                    <a:cubicBezTo>
                      <a:pt x="3047" y="7"/>
                      <a:pt x="3039" y="0"/>
                      <a:pt x="3028" y="0"/>
                    </a:cubicBezTo>
                    <a:close/>
                  </a:path>
                </a:pathLst>
              </a:custGeom>
              <a:solidFill>
                <a:srgbClr val="1F00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0"/>
              <p:cNvSpPr/>
              <p:nvPr/>
            </p:nvSpPr>
            <p:spPr>
              <a:xfrm>
                <a:off x="3583400" y="1106050"/>
                <a:ext cx="342325" cy="195825"/>
              </a:xfrm>
              <a:custGeom>
                <a:avLst/>
                <a:gdLst/>
                <a:ahLst/>
                <a:cxnLst/>
                <a:rect l="l" t="t" r="r" b="b"/>
                <a:pathLst>
                  <a:path w="13693" h="7833" extrusionOk="0">
                    <a:moveTo>
                      <a:pt x="1893" y="1"/>
                    </a:moveTo>
                    <a:lnTo>
                      <a:pt x="0" y="1450"/>
                    </a:lnTo>
                    <a:cubicBezTo>
                      <a:pt x="385" y="4200"/>
                      <a:pt x="1775" y="5797"/>
                      <a:pt x="2869" y="6566"/>
                    </a:cubicBezTo>
                    <a:cubicBezTo>
                      <a:pt x="3867" y="7328"/>
                      <a:pt x="5494" y="7833"/>
                      <a:pt x="7151" y="7833"/>
                    </a:cubicBezTo>
                    <a:cubicBezTo>
                      <a:pt x="7360" y="7833"/>
                      <a:pt x="7569" y="7825"/>
                      <a:pt x="7778" y="7808"/>
                    </a:cubicBezTo>
                    <a:cubicBezTo>
                      <a:pt x="12775" y="7365"/>
                      <a:pt x="13692" y="4348"/>
                      <a:pt x="13692" y="4348"/>
                    </a:cubicBezTo>
                    <a:cubicBezTo>
                      <a:pt x="10439" y="740"/>
                      <a:pt x="1893" y="1"/>
                      <a:pt x="1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0"/>
              <p:cNvSpPr/>
              <p:nvPr/>
            </p:nvSpPr>
            <p:spPr>
              <a:xfrm>
                <a:off x="3818500" y="1042475"/>
                <a:ext cx="117575" cy="125725"/>
              </a:xfrm>
              <a:custGeom>
                <a:avLst/>
                <a:gdLst/>
                <a:ahLst/>
                <a:cxnLst/>
                <a:rect l="l" t="t" r="r" b="b"/>
                <a:pathLst>
                  <a:path w="4703" h="5029" extrusionOk="0">
                    <a:moveTo>
                      <a:pt x="4495" y="1"/>
                    </a:moveTo>
                    <a:lnTo>
                      <a:pt x="0" y="4851"/>
                    </a:lnTo>
                    <a:lnTo>
                      <a:pt x="207" y="5028"/>
                    </a:lnTo>
                    <a:lnTo>
                      <a:pt x="4702" y="178"/>
                    </a:lnTo>
                    <a:lnTo>
                      <a:pt x="44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0"/>
              <p:cNvSpPr/>
              <p:nvPr/>
            </p:nvSpPr>
            <p:spPr>
              <a:xfrm>
                <a:off x="3912375" y="1137125"/>
                <a:ext cx="42175" cy="88000"/>
              </a:xfrm>
              <a:custGeom>
                <a:avLst/>
                <a:gdLst/>
                <a:ahLst/>
                <a:cxnLst/>
                <a:rect l="l" t="t" r="r" b="b"/>
                <a:pathLst>
                  <a:path w="1687" h="3520" extrusionOk="0">
                    <a:moveTo>
                      <a:pt x="1450" y="0"/>
                    </a:moveTo>
                    <a:lnTo>
                      <a:pt x="1" y="3401"/>
                    </a:lnTo>
                    <a:lnTo>
                      <a:pt x="237" y="3519"/>
                    </a:lnTo>
                    <a:lnTo>
                      <a:pt x="1686" y="89"/>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0"/>
              <p:cNvSpPr/>
              <p:nvPr/>
            </p:nvSpPr>
            <p:spPr>
              <a:xfrm>
                <a:off x="3670625" y="967075"/>
                <a:ext cx="164150" cy="164900"/>
              </a:xfrm>
              <a:custGeom>
                <a:avLst/>
                <a:gdLst/>
                <a:ahLst/>
                <a:cxnLst/>
                <a:rect l="l" t="t" r="r" b="b"/>
                <a:pathLst>
                  <a:path w="6566" h="6596" extrusionOk="0">
                    <a:moveTo>
                      <a:pt x="3283" y="237"/>
                    </a:moveTo>
                    <a:cubicBezTo>
                      <a:pt x="4939" y="237"/>
                      <a:pt x="6329" y="1597"/>
                      <a:pt x="6329" y="3312"/>
                    </a:cubicBezTo>
                    <a:cubicBezTo>
                      <a:pt x="6329" y="4969"/>
                      <a:pt x="4939" y="6329"/>
                      <a:pt x="3283" y="6329"/>
                    </a:cubicBezTo>
                    <a:cubicBezTo>
                      <a:pt x="1627" y="6329"/>
                      <a:pt x="267" y="4969"/>
                      <a:pt x="267" y="3312"/>
                    </a:cubicBezTo>
                    <a:cubicBezTo>
                      <a:pt x="267" y="1597"/>
                      <a:pt x="1627" y="237"/>
                      <a:pt x="3283" y="237"/>
                    </a:cubicBezTo>
                    <a:close/>
                    <a:moveTo>
                      <a:pt x="3283" y="0"/>
                    </a:moveTo>
                    <a:cubicBezTo>
                      <a:pt x="1479" y="0"/>
                      <a:pt x="1" y="1479"/>
                      <a:pt x="1" y="3312"/>
                    </a:cubicBezTo>
                    <a:cubicBezTo>
                      <a:pt x="1" y="5116"/>
                      <a:pt x="1479" y="6595"/>
                      <a:pt x="3283" y="6595"/>
                    </a:cubicBezTo>
                    <a:cubicBezTo>
                      <a:pt x="5087" y="6595"/>
                      <a:pt x="6566" y="5087"/>
                      <a:pt x="6566" y="3312"/>
                    </a:cubicBezTo>
                    <a:cubicBezTo>
                      <a:pt x="6566" y="1479"/>
                      <a:pt x="5087" y="0"/>
                      <a:pt x="32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0"/>
              <p:cNvSpPr/>
              <p:nvPr/>
            </p:nvSpPr>
            <p:spPr>
              <a:xfrm>
                <a:off x="3511675" y="970025"/>
                <a:ext cx="121275" cy="157500"/>
              </a:xfrm>
              <a:custGeom>
                <a:avLst/>
                <a:gdLst/>
                <a:ahLst/>
                <a:cxnLst/>
                <a:rect l="l" t="t" r="r" b="b"/>
                <a:pathLst>
                  <a:path w="4851" h="6300" extrusionOk="0">
                    <a:moveTo>
                      <a:pt x="2396" y="267"/>
                    </a:moveTo>
                    <a:cubicBezTo>
                      <a:pt x="3608" y="267"/>
                      <a:pt x="4584" y="1568"/>
                      <a:pt x="4555" y="3135"/>
                    </a:cubicBezTo>
                    <a:cubicBezTo>
                      <a:pt x="4555" y="4732"/>
                      <a:pt x="3579" y="6033"/>
                      <a:pt x="2396" y="6033"/>
                    </a:cubicBezTo>
                    <a:cubicBezTo>
                      <a:pt x="1213" y="6033"/>
                      <a:pt x="267" y="4732"/>
                      <a:pt x="267" y="3135"/>
                    </a:cubicBezTo>
                    <a:cubicBezTo>
                      <a:pt x="267" y="1568"/>
                      <a:pt x="1213" y="267"/>
                      <a:pt x="2396" y="267"/>
                    </a:cubicBezTo>
                    <a:close/>
                    <a:moveTo>
                      <a:pt x="2396" y="1"/>
                    </a:moveTo>
                    <a:cubicBezTo>
                      <a:pt x="1065" y="1"/>
                      <a:pt x="1" y="1420"/>
                      <a:pt x="1" y="3135"/>
                    </a:cubicBezTo>
                    <a:cubicBezTo>
                      <a:pt x="1" y="4880"/>
                      <a:pt x="1065" y="6300"/>
                      <a:pt x="2396" y="6300"/>
                    </a:cubicBezTo>
                    <a:cubicBezTo>
                      <a:pt x="3727" y="6300"/>
                      <a:pt x="4851" y="4880"/>
                      <a:pt x="4791" y="3135"/>
                    </a:cubicBezTo>
                    <a:cubicBezTo>
                      <a:pt x="4791" y="1420"/>
                      <a:pt x="3727" y="1"/>
                      <a:pt x="2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0"/>
              <p:cNvSpPr/>
              <p:nvPr/>
            </p:nvSpPr>
            <p:spPr>
              <a:xfrm>
                <a:off x="3627000" y="1037850"/>
                <a:ext cx="47350" cy="13525"/>
              </a:xfrm>
              <a:custGeom>
                <a:avLst/>
                <a:gdLst/>
                <a:ahLst/>
                <a:cxnLst/>
                <a:rect l="l" t="t" r="r" b="b"/>
                <a:pathLst>
                  <a:path w="1894" h="541" extrusionOk="0">
                    <a:moveTo>
                      <a:pt x="922" y="1"/>
                    </a:moveTo>
                    <a:cubicBezTo>
                      <a:pt x="408" y="1"/>
                      <a:pt x="1" y="245"/>
                      <a:pt x="1" y="245"/>
                    </a:cubicBezTo>
                    <a:lnTo>
                      <a:pt x="149" y="481"/>
                    </a:lnTo>
                    <a:cubicBezTo>
                      <a:pt x="167" y="445"/>
                      <a:pt x="497" y="246"/>
                      <a:pt x="921" y="246"/>
                    </a:cubicBezTo>
                    <a:cubicBezTo>
                      <a:pt x="1177" y="246"/>
                      <a:pt x="1468" y="318"/>
                      <a:pt x="1746" y="541"/>
                    </a:cubicBezTo>
                    <a:lnTo>
                      <a:pt x="1894" y="363"/>
                    </a:lnTo>
                    <a:cubicBezTo>
                      <a:pt x="1574" y="87"/>
                      <a:pt x="1229" y="1"/>
                      <a:pt x="9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0"/>
              <p:cNvSpPr/>
              <p:nvPr/>
            </p:nvSpPr>
            <p:spPr>
              <a:xfrm>
                <a:off x="3831050" y="1041000"/>
                <a:ext cx="110925" cy="6675"/>
              </a:xfrm>
              <a:custGeom>
                <a:avLst/>
                <a:gdLst/>
                <a:ahLst/>
                <a:cxnLst/>
                <a:rect l="l" t="t" r="r" b="b"/>
                <a:pathLst>
                  <a:path w="4437" h="267" extrusionOk="0">
                    <a:moveTo>
                      <a:pt x="1" y="1"/>
                    </a:moveTo>
                    <a:lnTo>
                      <a:pt x="1" y="267"/>
                    </a:lnTo>
                    <a:lnTo>
                      <a:pt x="4437" y="267"/>
                    </a:lnTo>
                    <a:lnTo>
                      <a:pt x="44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0"/>
              <p:cNvSpPr/>
              <p:nvPr/>
            </p:nvSpPr>
            <p:spPr>
              <a:xfrm>
                <a:off x="3608525" y="730350"/>
                <a:ext cx="482050" cy="525075"/>
              </a:xfrm>
              <a:custGeom>
                <a:avLst/>
                <a:gdLst/>
                <a:ahLst/>
                <a:cxnLst/>
                <a:rect l="l" t="t" r="r" b="b"/>
                <a:pathLst>
                  <a:path w="19282" h="21003" extrusionOk="0">
                    <a:moveTo>
                      <a:pt x="9445" y="0"/>
                    </a:moveTo>
                    <a:cubicBezTo>
                      <a:pt x="1898" y="0"/>
                      <a:pt x="1" y="4679"/>
                      <a:pt x="1" y="4679"/>
                    </a:cubicBezTo>
                    <a:cubicBezTo>
                      <a:pt x="1" y="4679"/>
                      <a:pt x="1662" y="2586"/>
                      <a:pt x="4787" y="2586"/>
                    </a:cubicBezTo>
                    <a:cubicBezTo>
                      <a:pt x="6506" y="2586"/>
                      <a:pt x="8667" y="3219"/>
                      <a:pt x="11238" y="5181"/>
                    </a:cubicBezTo>
                    <a:cubicBezTo>
                      <a:pt x="11238" y="5300"/>
                      <a:pt x="13042" y="6187"/>
                      <a:pt x="13012" y="6335"/>
                    </a:cubicBezTo>
                    <a:cubicBezTo>
                      <a:pt x="13012" y="6335"/>
                      <a:pt x="13083" y="6319"/>
                      <a:pt x="13202" y="6319"/>
                    </a:cubicBezTo>
                    <a:cubicBezTo>
                      <a:pt x="13595" y="6319"/>
                      <a:pt x="14520" y="6493"/>
                      <a:pt x="15201" y="7991"/>
                    </a:cubicBezTo>
                    <a:lnTo>
                      <a:pt x="13160" y="15443"/>
                    </a:lnTo>
                    <a:lnTo>
                      <a:pt x="13899" y="21003"/>
                    </a:lnTo>
                    <a:cubicBezTo>
                      <a:pt x="17566" y="15591"/>
                      <a:pt x="18513" y="14852"/>
                      <a:pt x="19045" y="6719"/>
                    </a:cubicBezTo>
                    <a:cubicBezTo>
                      <a:pt x="19282" y="2638"/>
                      <a:pt x="17271" y="539"/>
                      <a:pt x="11031" y="65"/>
                    </a:cubicBezTo>
                    <a:cubicBezTo>
                      <a:pt x="10477" y="21"/>
                      <a:pt x="9948" y="0"/>
                      <a:pt x="9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0"/>
              <p:cNvSpPr/>
              <p:nvPr/>
            </p:nvSpPr>
            <p:spPr>
              <a:xfrm>
                <a:off x="3867275" y="834000"/>
                <a:ext cx="174500" cy="252875"/>
              </a:xfrm>
              <a:custGeom>
                <a:avLst/>
                <a:gdLst/>
                <a:ahLst/>
                <a:cxnLst/>
                <a:rect l="l" t="t" r="r" b="b"/>
                <a:pathLst>
                  <a:path w="6980" h="10115" extrusionOk="0">
                    <a:moveTo>
                      <a:pt x="3638" y="0"/>
                    </a:moveTo>
                    <a:cubicBezTo>
                      <a:pt x="3638" y="0"/>
                      <a:pt x="1" y="2869"/>
                      <a:pt x="2012" y="6654"/>
                    </a:cubicBezTo>
                    <a:lnTo>
                      <a:pt x="2633" y="10114"/>
                    </a:lnTo>
                    <a:lnTo>
                      <a:pt x="6980" y="5412"/>
                    </a:lnTo>
                    <a:lnTo>
                      <a:pt x="5886" y="237"/>
                    </a:lnTo>
                    <a:lnTo>
                      <a:pt x="36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0"/>
              <p:cNvSpPr/>
              <p:nvPr/>
            </p:nvSpPr>
            <p:spPr>
              <a:xfrm>
                <a:off x="3630700" y="740025"/>
                <a:ext cx="359400" cy="179675"/>
              </a:xfrm>
              <a:custGeom>
                <a:avLst/>
                <a:gdLst/>
                <a:ahLst/>
                <a:cxnLst/>
                <a:rect l="l" t="t" r="r" b="b"/>
                <a:pathLst>
                  <a:path w="14376" h="7187" extrusionOk="0">
                    <a:moveTo>
                      <a:pt x="9265" y="0"/>
                    </a:moveTo>
                    <a:cubicBezTo>
                      <a:pt x="7914" y="0"/>
                      <a:pt x="6802" y="211"/>
                      <a:pt x="6802" y="211"/>
                    </a:cubicBezTo>
                    <a:cubicBezTo>
                      <a:pt x="6802" y="211"/>
                      <a:pt x="1479" y="1541"/>
                      <a:pt x="1" y="3464"/>
                    </a:cubicBezTo>
                    <a:cubicBezTo>
                      <a:pt x="1" y="3464"/>
                      <a:pt x="887" y="2843"/>
                      <a:pt x="1947" y="2843"/>
                    </a:cubicBezTo>
                    <a:cubicBezTo>
                      <a:pt x="2620" y="2843"/>
                      <a:pt x="3362" y="3093"/>
                      <a:pt x="3993" y="3907"/>
                    </a:cubicBezTo>
                    <a:cubicBezTo>
                      <a:pt x="5633" y="6024"/>
                      <a:pt x="7993" y="7186"/>
                      <a:pt x="10015" y="7186"/>
                    </a:cubicBezTo>
                    <a:cubicBezTo>
                      <a:pt x="12005" y="7186"/>
                      <a:pt x="13666" y="6061"/>
                      <a:pt x="13988" y="3611"/>
                    </a:cubicBezTo>
                    <a:cubicBezTo>
                      <a:pt x="14375" y="573"/>
                      <a:pt x="11494" y="0"/>
                      <a:pt x="9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0"/>
              <p:cNvSpPr/>
              <p:nvPr/>
            </p:nvSpPr>
            <p:spPr>
              <a:xfrm>
                <a:off x="3903500" y="1014825"/>
                <a:ext cx="160450" cy="146325"/>
              </a:xfrm>
              <a:custGeom>
                <a:avLst/>
                <a:gdLst/>
                <a:ahLst/>
                <a:cxnLst/>
                <a:rect l="l" t="t" r="r" b="b"/>
                <a:pathLst>
                  <a:path w="6418" h="5853" extrusionOk="0">
                    <a:moveTo>
                      <a:pt x="3210" y="0"/>
                    </a:moveTo>
                    <a:cubicBezTo>
                      <a:pt x="1874" y="0"/>
                      <a:pt x="662" y="935"/>
                      <a:pt x="356" y="2290"/>
                    </a:cubicBezTo>
                    <a:cubicBezTo>
                      <a:pt x="1" y="3857"/>
                      <a:pt x="977" y="5424"/>
                      <a:pt x="2574" y="5779"/>
                    </a:cubicBezTo>
                    <a:cubicBezTo>
                      <a:pt x="2791" y="5828"/>
                      <a:pt x="3008" y="5852"/>
                      <a:pt x="3222" y="5852"/>
                    </a:cubicBezTo>
                    <a:cubicBezTo>
                      <a:pt x="4552" y="5852"/>
                      <a:pt x="5757" y="4941"/>
                      <a:pt x="6063" y="3591"/>
                    </a:cubicBezTo>
                    <a:cubicBezTo>
                      <a:pt x="6418" y="1994"/>
                      <a:pt x="5413" y="427"/>
                      <a:pt x="3845" y="72"/>
                    </a:cubicBezTo>
                    <a:cubicBezTo>
                      <a:pt x="3632" y="24"/>
                      <a:pt x="3419" y="0"/>
                      <a:pt x="3210" y="0"/>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0"/>
              <p:cNvSpPr/>
              <p:nvPr/>
            </p:nvSpPr>
            <p:spPr>
              <a:xfrm>
                <a:off x="3948600" y="1061675"/>
                <a:ext cx="66575" cy="52550"/>
              </a:xfrm>
              <a:custGeom>
                <a:avLst/>
                <a:gdLst/>
                <a:ahLst/>
                <a:cxnLst/>
                <a:rect l="l" t="t" r="r" b="b"/>
                <a:pathLst>
                  <a:path w="2663" h="2102" extrusionOk="0">
                    <a:moveTo>
                      <a:pt x="2222" y="1"/>
                    </a:moveTo>
                    <a:cubicBezTo>
                      <a:pt x="1884" y="1"/>
                      <a:pt x="1386" y="62"/>
                      <a:pt x="917" y="357"/>
                    </a:cubicBezTo>
                    <a:cubicBezTo>
                      <a:pt x="444" y="711"/>
                      <a:pt x="119" y="1244"/>
                      <a:pt x="1" y="2042"/>
                    </a:cubicBezTo>
                    <a:cubicBezTo>
                      <a:pt x="1" y="2072"/>
                      <a:pt x="30" y="2101"/>
                      <a:pt x="89" y="2101"/>
                    </a:cubicBezTo>
                    <a:cubicBezTo>
                      <a:pt x="119" y="2101"/>
                      <a:pt x="149" y="2072"/>
                      <a:pt x="60" y="2013"/>
                    </a:cubicBezTo>
                    <a:cubicBezTo>
                      <a:pt x="178" y="1273"/>
                      <a:pt x="474" y="771"/>
                      <a:pt x="947" y="445"/>
                    </a:cubicBezTo>
                    <a:cubicBezTo>
                      <a:pt x="1352" y="170"/>
                      <a:pt x="1802" y="107"/>
                      <a:pt x="2126" y="107"/>
                    </a:cubicBezTo>
                    <a:cubicBezTo>
                      <a:pt x="2393" y="107"/>
                      <a:pt x="2574" y="150"/>
                      <a:pt x="2574" y="150"/>
                    </a:cubicBezTo>
                    <a:cubicBezTo>
                      <a:pt x="2633" y="150"/>
                      <a:pt x="2662" y="150"/>
                      <a:pt x="2662" y="120"/>
                    </a:cubicBezTo>
                    <a:cubicBezTo>
                      <a:pt x="2662" y="61"/>
                      <a:pt x="2662" y="31"/>
                      <a:pt x="2633" y="31"/>
                    </a:cubicBezTo>
                    <a:cubicBezTo>
                      <a:pt x="2620" y="31"/>
                      <a:pt x="2461" y="1"/>
                      <a:pt x="2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0"/>
              <p:cNvSpPr/>
              <p:nvPr/>
            </p:nvSpPr>
            <p:spPr>
              <a:xfrm>
                <a:off x="3990000" y="1470550"/>
                <a:ext cx="147150" cy="281700"/>
              </a:xfrm>
              <a:custGeom>
                <a:avLst/>
                <a:gdLst/>
                <a:ahLst/>
                <a:cxnLst/>
                <a:rect l="l" t="t" r="r" b="b"/>
                <a:pathLst>
                  <a:path w="5886" h="11268" extrusionOk="0">
                    <a:moveTo>
                      <a:pt x="149" y="0"/>
                    </a:moveTo>
                    <a:cubicBezTo>
                      <a:pt x="90" y="0"/>
                      <a:pt x="1" y="59"/>
                      <a:pt x="1" y="118"/>
                    </a:cubicBezTo>
                    <a:cubicBezTo>
                      <a:pt x="1" y="207"/>
                      <a:pt x="60" y="266"/>
                      <a:pt x="119" y="266"/>
                    </a:cubicBezTo>
                    <a:cubicBezTo>
                      <a:pt x="119" y="266"/>
                      <a:pt x="2278" y="503"/>
                      <a:pt x="3756" y="2484"/>
                    </a:cubicBezTo>
                    <a:cubicBezTo>
                      <a:pt x="5176" y="4406"/>
                      <a:pt x="5590" y="7334"/>
                      <a:pt x="4880" y="11119"/>
                    </a:cubicBezTo>
                    <a:cubicBezTo>
                      <a:pt x="4851" y="11179"/>
                      <a:pt x="4880" y="11267"/>
                      <a:pt x="4998" y="11267"/>
                    </a:cubicBezTo>
                    <a:cubicBezTo>
                      <a:pt x="5028" y="11267"/>
                      <a:pt x="5117" y="11179"/>
                      <a:pt x="5146" y="11179"/>
                    </a:cubicBezTo>
                    <a:cubicBezTo>
                      <a:pt x="5886" y="7334"/>
                      <a:pt x="5472" y="4347"/>
                      <a:pt x="3963" y="2336"/>
                    </a:cubicBezTo>
                    <a:cubicBezTo>
                      <a:pt x="2426" y="266"/>
                      <a:pt x="237" y="0"/>
                      <a:pt x="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0"/>
              <p:cNvSpPr/>
              <p:nvPr/>
            </p:nvSpPr>
            <p:spPr>
              <a:xfrm>
                <a:off x="4063200" y="1714525"/>
                <a:ext cx="103525" cy="103525"/>
              </a:xfrm>
              <a:custGeom>
                <a:avLst/>
                <a:gdLst/>
                <a:ahLst/>
                <a:cxnLst/>
                <a:rect l="l" t="t" r="r" b="b"/>
                <a:pathLst>
                  <a:path w="4141" h="4141" extrusionOk="0">
                    <a:moveTo>
                      <a:pt x="2070" y="0"/>
                    </a:moveTo>
                    <a:cubicBezTo>
                      <a:pt x="917" y="0"/>
                      <a:pt x="0" y="946"/>
                      <a:pt x="0" y="2070"/>
                    </a:cubicBezTo>
                    <a:cubicBezTo>
                      <a:pt x="0" y="3223"/>
                      <a:pt x="917" y="4140"/>
                      <a:pt x="2070" y="4140"/>
                    </a:cubicBezTo>
                    <a:cubicBezTo>
                      <a:pt x="3224" y="4140"/>
                      <a:pt x="4141" y="3223"/>
                      <a:pt x="4141" y="2070"/>
                    </a:cubicBezTo>
                    <a:cubicBezTo>
                      <a:pt x="4141" y="946"/>
                      <a:pt x="3224"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0"/>
              <p:cNvSpPr/>
              <p:nvPr/>
            </p:nvSpPr>
            <p:spPr>
              <a:xfrm>
                <a:off x="4086125" y="1738175"/>
                <a:ext cx="57675" cy="56950"/>
              </a:xfrm>
              <a:custGeom>
                <a:avLst/>
                <a:gdLst/>
                <a:ahLst/>
                <a:cxnLst/>
                <a:rect l="l" t="t" r="r" b="b"/>
                <a:pathLst>
                  <a:path w="2307" h="2278" extrusionOk="0">
                    <a:moveTo>
                      <a:pt x="1153" y="0"/>
                    </a:moveTo>
                    <a:cubicBezTo>
                      <a:pt x="532" y="0"/>
                      <a:pt x="0" y="503"/>
                      <a:pt x="0" y="1124"/>
                    </a:cubicBezTo>
                    <a:cubicBezTo>
                      <a:pt x="0" y="1775"/>
                      <a:pt x="532" y="2277"/>
                      <a:pt x="1153" y="2277"/>
                    </a:cubicBezTo>
                    <a:cubicBezTo>
                      <a:pt x="1774" y="2277"/>
                      <a:pt x="2307" y="1775"/>
                      <a:pt x="2307" y="1124"/>
                    </a:cubicBezTo>
                    <a:cubicBezTo>
                      <a:pt x="2307" y="503"/>
                      <a:pt x="1774" y="0"/>
                      <a:pt x="11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0"/>
              <p:cNvSpPr/>
              <p:nvPr/>
            </p:nvSpPr>
            <p:spPr>
              <a:xfrm>
                <a:off x="3666925" y="1476450"/>
                <a:ext cx="100575" cy="243275"/>
              </a:xfrm>
              <a:custGeom>
                <a:avLst/>
                <a:gdLst/>
                <a:ahLst/>
                <a:cxnLst/>
                <a:rect l="l" t="t" r="r" b="b"/>
                <a:pathLst>
                  <a:path w="4023" h="9731" extrusionOk="0">
                    <a:moveTo>
                      <a:pt x="3875" y="1"/>
                    </a:moveTo>
                    <a:cubicBezTo>
                      <a:pt x="3816" y="1"/>
                      <a:pt x="2130" y="296"/>
                      <a:pt x="1095" y="2012"/>
                    </a:cubicBezTo>
                    <a:cubicBezTo>
                      <a:pt x="30" y="3727"/>
                      <a:pt x="1" y="6329"/>
                      <a:pt x="1065" y="9641"/>
                    </a:cubicBezTo>
                    <a:cubicBezTo>
                      <a:pt x="1065" y="9701"/>
                      <a:pt x="1095" y="9730"/>
                      <a:pt x="1184" y="9730"/>
                    </a:cubicBezTo>
                    <a:lnTo>
                      <a:pt x="1243" y="9730"/>
                    </a:lnTo>
                    <a:cubicBezTo>
                      <a:pt x="1332" y="9730"/>
                      <a:pt x="1361" y="9641"/>
                      <a:pt x="1332" y="9582"/>
                    </a:cubicBezTo>
                    <a:cubicBezTo>
                      <a:pt x="297" y="6359"/>
                      <a:pt x="297" y="3845"/>
                      <a:pt x="1332" y="2160"/>
                    </a:cubicBezTo>
                    <a:cubicBezTo>
                      <a:pt x="2278" y="533"/>
                      <a:pt x="3904" y="267"/>
                      <a:pt x="3904" y="267"/>
                    </a:cubicBezTo>
                    <a:cubicBezTo>
                      <a:pt x="3993" y="267"/>
                      <a:pt x="4023" y="178"/>
                      <a:pt x="4023" y="119"/>
                    </a:cubicBezTo>
                    <a:cubicBezTo>
                      <a:pt x="4023" y="30"/>
                      <a:pt x="3963" y="1"/>
                      <a:pt x="3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0"/>
              <p:cNvSpPr/>
              <p:nvPr/>
            </p:nvSpPr>
            <p:spPr>
              <a:xfrm>
                <a:off x="3675075" y="1905250"/>
                <a:ext cx="100550" cy="125725"/>
              </a:xfrm>
              <a:custGeom>
                <a:avLst/>
                <a:gdLst/>
                <a:ahLst/>
                <a:cxnLst/>
                <a:rect l="l" t="t" r="r" b="b"/>
                <a:pathLst>
                  <a:path w="4022" h="5029" extrusionOk="0">
                    <a:moveTo>
                      <a:pt x="414" y="1"/>
                    </a:moveTo>
                    <a:cubicBezTo>
                      <a:pt x="266" y="60"/>
                      <a:pt x="148" y="119"/>
                      <a:pt x="0" y="178"/>
                    </a:cubicBezTo>
                    <a:cubicBezTo>
                      <a:pt x="680" y="1598"/>
                      <a:pt x="1331" y="3224"/>
                      <a:pt x="1745" y="4170"/>
                    </a:cubicBezTo>
                    <a:cubicBezTo>
                      <a:pt x="1952" y="4703"/>
                      <a:pt x="2484" y="5028"/>
                      <a:pt x="2987" y="5028"/>
                    </a:cubicBezTo>
                    <a:cubicBezTo>
                      <a:pt x="3194" y="5028"/>
                      <a:pt x="3371" y="4998"/>
                      <a:pt x="3519" y="4910"/>
                    </a:cubicBezTo>
                    <a:lnTo>
                      <a:pt x="3874" y="4762"/>
                    </a:lnTo>
                    <a:cubicBezTo>
                      <a:pt x="3992" y="4732"/>
                      <a:pt x="4022" y="4584"/>
                      <a:pt x="3992" y="4466"/>
                    </a:cubicBezTo>
                    <a:cubicBezTo>
                      <a:pt x="3970" y="4376"/>
                      <a:pt x="3878" y="4337"/>
                      <a:pt x="3783" y="4337"/>
                    </a:cubicBezTo>
                    <a:cubicBezTo>
                      <a:pt x="3754" y="4337"/>
                      <a:pt x="3725" y="4341"/>
                      <a:pt x="3697" y="4348"/>
                    </a:cubicBezTo>
                    <a:lnTo>
                      <a:pt x="3342" y="4496"/>
                    </a:lnTo>
                    <a:cubicBezTo>
                      <a:pt x="3216" y="4548"/>
                      <a:pt x="3090" y="4572"/>
                      <a:pt x="2969" y="4572"/>
                    </a:cubicBezTo>
                    <a:cubicBezTo>
                      <a:pt x="2604" y="4572"/>
                      <a:pt x="2277" y="4355"/>
                      <a:pt x="2100" y="4023"/>
                    </a:cubicBezTo>
                    <a:cubicBezTo>
                      <a:pt x="1715" y="3076"/>
                      <a:pt x="1035" y="1450"/>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0"/>
              <p:cNvSpPr/>
              <p:nvPr/>
            </p:nvSpPr>
            <p:spPr>
              <a:xfrm>
                <a:off x="3841400" y="1834275"/>
                <a:ext cx="59175" cy="152600"/>
              </a:xfrm>
              <a:custGeom>
                <a:avLst/>
                <a:gdLst/>
                <a:ahLst/>
                <a:cxnLst/>
                <a:rect l="l" t="t" r="r" b="b"/>
                <a:pathLst>
                  <a:path w="2367" h="6104" extrusionOk="0">
                    <a:moveTo>
                      <a:pt x="415" y="1"/>
                    </a:moveTo>
                    <a:cubicBezTo>
                      <a:pt x="267" y="30"/>
                      <a:pt x="149" y="119"/>
                      <a:pt x="1" y="149"/>
                    </a:cubicBezTo>
                    <a:lnTo>
                      <a:pt x="1716" y="4200"/>
                    </a:lnTo>
                    <a:cubicBezTo>
                      <a:pt x="1805" y="4437"/>
                      <a:pt x="1805" y="4703"/>
                      <a:pt x="1716" y="4910"/>
                    </a:cubicBezTo>
                    <a:cubicBezTo>
                      <a:pt x="1598" y="5146"/>
                      <a:pt x="1450" y="5324"/>
                      <a:pt x="1184" y="5442"/>
                    </a:cubicBezTo>
                    <a:lnTo>
                      <a:pt x="563" y="5679"/>
                    </a:lnTo>
                    <a:cubicBezTo>
                      <a:pt x="444" y="5738"/>
                      <a:pt x="415" y="5886"/>
                      <a:pt x="444" y="5974"/>
                    </a:cubicBezTo>
                    <a:cubicBezTo>
                      <a:pt x="467" y="6065"/>
                      <a:pt x="559" y="6103"/>
                      <a:pt x="653" y="6103"/>
                    </a:cubicBezTo>
                    <a:cubicBezTo>
                      <a:pt x="683" y="6103"/>
                      <a:pt x="712" y="6100"/>
                      <a:pt x="740" y="6093"/>
                    </a:cubicBezTo>
                    <a:lnTo>
                      <a:pt x="1361" y="5827"/>
                    </a:lnTo>
                    <a:cubicBezTo>
                      <a:pt x="2071" y="5590"/>
                      <a:pt x="2367" y="4762"/>
                      <a:pt x="2100" y="4052"/>
                    </a:cubicBezTo>
                    <a:lnTo>
                      <a:pt x="4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0"/>
              <p:cNvSpPr/>
              <p:nvPr/>
            </p:nvSpPr>
            <p:spPr>
              <a:xfrm>
                <a:off x="3625525" y="1705100"/>
                <a:ext cx="225525" cy="203150"/>
              </a:xfrm>
              <a:custGeom>
                <a:avLst/>
                <a:gdLst/>
                <a:ahLst/>
                <a:cxnLst/>
                <a:rect l="l" t="t" r="r" b="b"/>
                <a:pathLst>
                  <a:path w="9021" h="8126" extrusionOk="0">
                    <a:moveTo>
                      <a:pt x="4304" y="0"/>
                    </a:moveTo>
                    <a:cubicBezTo>
                      <a:pt x="3808" y="0"/>
                      <a:pt x="3313" y="96"/>
                      <a:pt x="2840" y="288"/>
                    </a:cubicBezTo>
                    <a:cubicBezTo>
                      <a:pt x="918" y="1087"/>
                      <a:pt x="1" y="3305"/>
                      <a:pt x="799" y="5227"/>
                    </a:cubicBezTo>
                    <a:cubicBezTo>
                      <a:pt x="1036" y="5759"/>
                      <a:pt x="1509" y="6913"/>
                      <a:pt x="2012" y="8125"/>
                    </a:cubicBezTo>
                    <a:cubicBezTo>
                      <a:pt x="2160" y="8036"/>
                      <a:pt x="2278" y="8007"/>
                      <a:pt x="2426" y="7948"/>
                    </a:cubicBezTo>
                    <a:cubicBezTo>
                      <a:pt x="1893" y="6676"/>
                      <a:pt x="1420" y="5582"/>
                      <a:pt x="1213" y="5050"/>
                    </a:cubicBezTo>
                    <a:cubicBezTo>
                      <a:pt x="504" y="3364"/>
                      <a:pt x="1332" y="1383"/>
                      <a:pt x="3017" y="643"/>
                    </a:cubicBezTo>
                    <a:cubicBezTo>
                      <a:pt x="3431" y="481"/>
                      <a:pt x="3867" y="399"/>
                      <a:pt x="4307" y="399"/>
                    </a:cubicBezTo>
                    <a:cubicBezTo>
                      <a:pt x="4747" y="399"/>
                      <a:pt x="5191" y="481"/>
                      <a:pt x="5619" y="643"/>
                    </a:cubicBezTo>
                    <a:cubicBezTo>
                      <a:pt x="6418" y="998"/>
                      <a:pt x="7098" y="1649"/>
                      <a:pt x="7423" y="2477"/>
                    </a:cubicBezTo>
                    <a:lnTo>
                      <a:pt x="8606" y="5316"/>
                    </a:lnTo>
                    <a:cubicBezTo>
                      <a:pt x="8754" y="5286"/>
                      <a:pt x="8872" y="5197"/>
                      <a:pt x="9020" y="5168"/>
                    </a:cubicBezTo>
                    <a:lnTo>
                      <a:pt x="7837" y="2329"/>
                    </a:lnTo>
                    <a:cubicBezTo>
                      <a:pt x="7423" y="1383"/>
                      <a:pt x="6714" y="643"/>
                      <a:pt x="5767" y="288"/>
                    </a:cubicBezTo>
                    <a:cubicBezTo>
                      <a:pt x="5294" y="96"/>
                      <a:pt x="4799" y="0"/>
                      <a:pt x="4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0"/>
              <p:cNvSpPr/>
              <p:nvPr/>
            </p:nvSpPr>
            <p:spPr>
              <a:xfrm>
                <a:off x="3754900" y="1997850"/>
                <a:ext cx="41425" cy="36650"/>
              </a:xfrm>
              <a:custGeom>
                <a:avLst/>
                <a:gdLst/>
                <a:ahLst/>
                <a:cxnLst/>
                <a:rect l="l" t="t" r="r" b="b"/>
                <a:pathLst>
                  <a:path w="1657" h="1466" extrusionOk="0">
                    <a:moveTo>
                      <a:pt x="816" y="0"/>
                    </a:moveTo>
                    <a:cubicBezTo>
                      <a:pt x="721" y="0"/>
                      <a:pt x="626" y="17"/>
                      <a:pt x="533" y="52"/>
                    </a:cubicBezTo>
                    <a:cubicBezTo>
                      <a:pt x="178" y="200"/>
                      <a:pt x="1" y="644"/>
                      <a:pt x="149" y="1028"/>
                    </a:cubicBezTo>
                    <a:cubicBezTo>
                      <a:pt x="261" y="1298"/>
                      <a:pt x="544" y="1465"/>
                      <a:pt x="842" y="1465"/>
                    </a:cubicBezTo>
                    <a:cubicBezTo>
                      <a:pt x="936" y="1465"/>
                      <a:pt x="1032" y="1448"/>
                      <a:pt x="1125" y="1413"/>
                    </a:cubicBezTo>
                    <a:cubicBezTo>
                      <a:pt x="1479" y="1265"/>
                      <a:pt x="1657" y="821"/>
                      <a:pt x="1509" y="437"/>
                    </a:cubicBezTo>
                    <a:cubicBezTo>
                      <a:pt x="1397" y="167"/>
                      <a:pt x="1114" y="0"/>
                      <a:pt x="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0"/>
              <p:cNvSpPr/>
              <p:nvPr/>
            </p:nvSpPr>
            <p:spPr>
              <a:xfrm>
                <a:off x="3825875" y="1968275"/>
                <a:ext cx="42175" cy="36650"/>
              </a:xfrm>
              <a:custGeom>
                <a:avLst/>
                <a:gdLst/>
                <a:ahLst/>
                <a:cxnLst/>
                <a:rect l="l" t="t" r="r" b="b"/>
                <a:pathLst>
                  <a:path w="1687" h="1466" extrusionOk="0">
                    <a:moveTo>
                      <a:pt x="829" y="0"/>
                    </a:moveTo>
                    <a:cubicBezTo>
                      <a:pt x="738" y="0"/>
                      <a:pt x="648" y="17"/>
                      <a:pt x="563" y="53"/>
                    </a:cubicBezTo>
                    <a:cubicBezTo>
                      <a:pt x="178" y="200"/>
                      <a:pt x="1" y="644"/>
                      <a:pt x="149" y="1028"/>
                    </a:cubicBezTo>
                    <a:cubicBezTo>
                      <a:pt x="283" y="1298"/>
                      <a:pt x="555" y="1465"/>
                      <a:pt x="846" y="1465"/>
                    </a:cubicBezTo>
                    <a:cubicBezTo>
                      <a:pt x="938" y="1465"/>
                      <a:pt x="1032" y="1448"/>
                      <a:pt x="1125" y="1413"/>
                    </a:cubicBezTo>
                    <a:cubicBezTo>
                      <a:pt x="1509" y="1265"/>
                      <a:pt x="1686" y="821"/>
                      <a:pt x="1509" y="437"/>
                    </a:cubicBezTo>
                    <a:cubicBezTo>
                      <a:pt x="1397" y="167"/>
                      <a:pt x="1114" y="0"/>
                      <a:pt x="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20" name="Google Shape;1820;p60"/>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Alternative resources</a:t>
            </a:r>
            <a:endParaRPr/>
          </a:p>
        </p:txBody>
      </p:sp>
      <p:sp>
        <p:nvSpPr>
          <p:cNvPr id="1821" name="Google Shape;1821;p60"/>
          <p:cNvSpPr txBox="1">
            <a:spLocks noGrp="1"/>
          </p:cNvSpPr>
          <p:nvPr>
            <p:ph type="body" idx="1"/>
          </p:nvPr>
        </p:nvSpPr>
        <p:spPr>
          <a:xfrm>
            <a:off x="714175" y="1073100"/>
            <a:ext cx="4288800" cy="35349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1400"/>
              <a:t>Here’s an assortment of alternative resources whose style fits the one of this template:</a:t>
            </a:r>
            <a:endParaRPr sz="1400"/>
          </a:p>
          <a:p>
            <a:pPr marL="0" lvl="0" indent="0" algn="l" rtl="0">
              <a:spcBef>
                <a:spcPts val="1000"/>
              </a:spcBef>
              <a:spcAft>
                <a:spcPts val="0"/>
              </a:spcAft>
              <a:buNone/>
            </a:pPr>
            <a:r>
              <a:rPr lang="en" sz="2000" b="1">
                <a:solidFill>
                  <a:schemeClr val="accent2"/>
                </a:solidFill>
                <a:latin typeface="Viga"/>
                <a:ea typeface="Viga"/>
                <a:cs typeface="Viga"/>
                <a:sym typeface="Viga"/>
              </a:rPr>
              <a:t>Vectors</a:t>
            </a:r>
            <a:endParaRPr sz="2000" b="1">
              <a:solidFill>
                <a:schemeClr val="accent2"/>
              </a:solidFill>
              <a:latin typeface="Viga"/>
              <a:ea typeface="Viga"/>
              <a:cs typeface="Viga"/>
              <a:sym typeface="Viga"/>
            </a:endParaRPr>
          </a:p>
          <a:p>
            <a:pPr marL="457200" marR="50800" lvl="0" indent="-317500" algn="l" rtl="0">
              <a:lnSpc>
                <a:spcPct val="100000"/>
              </a:lnSpc>
              <a:spcBef>
                <a:spcPts val="1000"/>
              </a:spcBef>
              <a:spcAft>
                <a:spcPts val="0"/>
              </a:spcAft>
              <a:buSzPts val="1400"/>
              <a:buChar char="●"/>
            </a:pPr>
            <a:r>
              <a:rPr lang="en" sz="1400">
                <a:solidFill>
                  <a:schemeClr val="hlink"/>
                </a:solidFill>
                <a:uFill>
                  <a:noFill/>
                </a:uFill>
                <a:hlinkClick r:id="rId3"/>
              </a:rPr>
              <a:t>Flat international nurses day instagram posts collection</a:t>
            </a:r>
            <a:endParaRPr sz="1400"/>
          </a:p>
          <a:p>
            <a:pPr marL="0" lvl="0" indent="0" algn="l" rtl="0">
              <a:spcBef>
                <a:spcPts val="1000"/>
              </a:spcBef>
              <a:spcAft>
                <a:spcPts val="0"/>
              </a:spcAft>
              <a:buNone/>
            </a:pPr>
            <a:r>
              <a:rPr lang="en" sz="2000" b="1">
                <a:solidFill>
                  <a:schemeClr val="accent2"/>
                </a:solidFill>
                <a:latin typeface="Viga"/>
                <a:ea typeface="Viga"/>
                <a:cs typeface="Viga"/>
                <a:sym typeface="Viga"/>
              </a:rPr>
              <a:t>Photos</a:t>
            </a:r>
            <a:endParaRPr sz="2000" b="1">
              <a:solidFill>
                <a:schemeClr val="accent2"/>
              </a:solidFill>
              <a:latin typeface="Viga"/>
              <a:ea typeface="Viga"/>
              <a:cs typeface="Viga"/>
              <a:sym typeface="Viga"/>
            </a:endParaRPr>
          </a:p>
          <a:p>
            <a:pPr marL="457200" marR="50800" lvl="0" indent="-317500" algn="l" rtl="0">
              <a:lnSpc>
                <a:spcPct val="100000"/>
              </a:lnSpc>
              <a:spcBef>
                <a:spcPts val="1000"/>
              </a:spcBef>
              <a:spcAft>
                <a:spcPts val="0"/>
              </a:spcAft>
              <a:buSzPts val="1400"/>
              <a:buChar char="●"/>
            </a:pPr>
            <a:r>
              <a:rPr lang="en" sz="1400">
                <a:solidFill>
                  <a:schemeClr val="hlink"/>
                </a:solidFill>
                <a:uFill>
                  <a:noFill/>
                </a:uFill>
                <a:hlinkClick r:id="rId4"/>
              </a:rPr>
              <a:t>Portrait of a young female dentist on white background</a:t>
            </a:r>
            <a:endParaRPr sz="1400">
              <a:solidFill>
                <a:schemeClr val="hlink"/>
              </a:solidFill>
            </a:endParaRPr>
          </a:p>
          <a:p>
            <a:pPr marL="457200" marR="50800" lvl="0" indent="-317500" algn="l" rtl="0">
              <a:lnSpc>
                <a:spcPct val="100000"/>
              </a:lnSpc>
              <a:spcBef>
                <a:spcPts val="0"/>
              </a:spcBef>
              <a:spcAft>
                <a:spcPts val="0"/>
              </a:spcAft>
              <a:buClr>
                <a:schemeClr val="hlink"/>
              </a:buClr>
              <a:buSzPts val="1400"/>
              <a:buChar char="●"/>
            </a:pPr>
            <a:r>
              <a:rPr lang="en" sz="1400">
                <a:solidFill>
                  <a:schemeClr val="hlink"/>
                </a:solidFill>
                <a:uFill>
                  <a:noFill/>
                </a:uFill>
                <a:hlinkClick r:id="rId5"/>
              </a:rPr>
              <a:t>Low angle nurse male with clipboard</a:t>
            </a:r>
            <a:endParaRPr sz="1400">
              <a:solidFill>
                <a:schemeClr val="hlink"/>
              </a:solidFill>
            </a:endParaRPr>
          </a:p>
          <a:p>
            <a:pPr marL="457200" marR="50800" lvl="0" indent="-317500" algn="l" rtl="0">
              <a:lnSpc>
                <a:spcPct val="100000"/>
              </a:lnSpc>
              <a:spcBef>
                <a:spcPts val="0"/>
              </a:spcBef>
              <a:spcAft>
                <a:spcPts val="0"/>
              </a:spcAft>
              <a:buClr>
                <a:schemeClr val="hlink"/>
              </a:buClr>
              <a:buSzPts val="1400"/>
              <a:buChar char="●"/>
            </a:pPr>
            <a:r>
              <a:rPr lang="en" sz="1400">
                <a:solidFill>
                  <a:schemeClr val="hlink"/>
                </a:solidFill>
                <a:uFill>
                  <a:noFill/>
                </a:uFill>
                <a:hlinkClick r:id="rId6"/>
              </a:rPr>
              <a:t>Male patient in bed talking to a nurse</a:t>
            </a:r>
            <a:endParaRPr sz="1400">
              <a:solidFill>
                <a:schemeClr val="hlink"/>
              </a:solidFill>
            </a:endParaRPr>
          </a:p>
          <a:p>
            <a:pPr marL="457200" marR="50800" lvl="0" indent="-317500" algn="l" rtl="0">
              <a:lnSpc>
                <a:spcPct val="100000"/>
              </a:lnSpc>
              <a:spcBef>
                <a:spcPts val="0"/>
              </a:spcBef>
              <a:spcAft>
                <a:spcPts val="0"/>
              </a:spcAft>
              <a:buClr>
                <a:schemeClr val="hlink"/>
              </a:buClr>
              <a:buSzPts val="1400"/>
              <a:buChar char="●"/>
            </a:pPr>
            <a:r>
              <a:rPr lang="en" sz="1400">
                <a:solidFill>
                  <a:schemeClr val="hlink"/>
                </a:solidFill>
                <a:uFill>
                  <a:noFill/>
                </a:uFill>
                <a:hlinkClick r:id="rId7"/>
              </a:rPr>
              <a:t>Male patient in bed talking to a nurse</a:t>
            </a:r>
            <a:endParaRPr sz="1400">
              <a:solidFill>
                <a:schemeClr val="hlink"/>
              </a:solidFill>
            </a:endParaRPr>
          </a:p>
        </p:txBody>
      </p:sp>
      <p:grpSp>
        <p:nvGrpSpPr>
          <p:cNvPr id="1822" name="Google Shape;1822;p60"/>
          <p:cNvGrpSpPr/>
          <p:nvPr/>
        </p:nvGrpSpPr>
        <p:grpSpPr>
          <a:xfrm>
            <a:off x="7664635" y="2102303"/>
            <a:ext cx="857859" cy="2460997"/>
            <a:chOff x="7822485" y="2029178"/>
            <a:chExt cx="857859" cy="2460997"/>
          </a:xfrm>
        </p:grpSpPr>
        <p:sp>
          <p:nvSpPr>
            <p:cNvPr id="1823" name="Google Shape;1823;p60"/>
            <p:cNvSpPr/>
            <p:nvPr/>
          </p:nvSpPr>
          <p:spPr>
            <a:xfrm rot="-318873">
              <a:off x="8250182" y="4378569"/>
              <a:ext cx="272070" cy="9672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0"/>
            <p:cNvSpPr/>
            <p:nvPr/>
          </p:nvSpPr>
          <p:spPr>
            <a:xfrm flipH="1">
              <a:off x="7927664" y="4393575"/>
              <a:ext cx="272100" cy="966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5" name="Google Shape;1825;p60"/>
            <p:cNvGrpSpPr/>
            <p:nvPr/>
          </p:nvGrpSpPr>
          <p:grpSpPr>
            <a:xfrm>
              <a:off x="7822485" y="2029178"/>
              <a:ext cx="857859" cy="2378602"/>
              <a:chOff x="7007581" y="1314916"/>
              <a:chExt cx="1554374" cy="4309843"/>
            </a:xfrm>
          </p:grpSpPr>
          <p:sp>
            <p:nvSpPr>
              <p:cNvPr id="1826" name="Google Shape;1826;p60"/>
              <p:cNvSpPr/>
              <p:nvPr/>
            </p:nvSpPr>
            <p:spPr>
              <a:xfrm>
                <a:off x="7092836" y="1314916"/>
                <a:ext cx="910641" cy="1402946"/>
              </a:xfrm>
              <a:custGeom>
                <a:avLst/>
                <a:gdLst/>
                <a:ahLst/>
                <a:cxnLst/>
                <a:rect l="l" t="t" r="r" b="b"/>
                <a:pathLst>
                  <a:path w="29694" h="45747" extrusionOk="0">
                    <a:moveTo>
                      <a:pt x="14741" y="1"/>
                    </a:moveTo>
                    <a:cubicBezTo>
                      <a:pt x="12733" y="1"/>
                      <a:pt x="10628" y="559"/>
                      <a:pt x="9339" y="1493"/>
                    </a:cubicBezTo>
                    <a:cubicBezTo>
                      <a:pt x="7047" y="3170"/>
                      <a:pt x="5052" y="6396"/>
                      <a:pt x="5901" y="10726"/>
                    </a:cubicBezTo>
                    <a:cubicBezTo>
                      <a:pt x="6156" y="12105"/>
                      <a:pt x="6750" y="19513"/>
                      <a:pt x="4458" y="21211"/>
                    </a:cubicBezTo>
                    <a:cubicBezTo>
                      <a:pt x="2187" y="22909"/>
                      <a:pt x="3800" y="24373"/>
                      <a:pt x="5243" y="25604"/>
                    </a:cubicBezTo>
                    <a:cubicBezTo>
                      <a:pt x="6368" y="26623"/>
                      <a:pt x="3397" y="27833"/>
                      <a:pt x="1338" y="31292"/>
                    </a:cubicBezTo>
                    <a:cubicBezTo>
                      <a:pt x="213" y="33118"/>
                      <a:pt x="1" y="35367"/>
                      <a:pt x="786" y="37384"/>
                    </a:cubicBezTo>
                    <a:cubicBezTo>
                      <a:pt x="2081" y="40758"/>
                      <a:pt x="5561" y="45746"/>
                      <a:pt x="14752" y="45746"/>
                    </a:cubicBezTo>
                    <a:cubicBezTo>
                      <a:pt x="23432" y="45746"/>
                      <a:pt x="27168" y="40886"/>
                      <a:pt x="28738" y="37532"/>
                    </a:cubicBezTo>
                    <a:cubicBezTo>
                      <a:pt x="29694" y="35452"/>
                      <a:pt x="29545" y="33011"/>
                      <a:pt x="28335" y="31101"/>
                    </a:cubicBezTo>
                    <a:cubicBezTo>
                      <a:pt x="26276" y="27811"/>
                      <a:pt x="23432" y="26623"/>
                      <a:pt x="24557" y="25646"/>
                    </a:cubicBezTo>
                    <a:cubicBezTo>
                      <a:pt x="25979" y="24394"/>
                      <a:pt x="27592" y="22930"/>
                      <a:pt x="25321" y="21232"/>
                    </a:cubicBezTo>
                    <a:cubicBezTo>
                      <a:pt x="23029" y="19534"/>
                      <a:pt x="23836" y="13718"/>
                      <a:pt x="23836" y="13718"/>
                    </a:cubicBezTo>
                    <a:lnTo>
                      <a:pt x="24260" y="8370"/>
                    </a:lnTo>
                    <a:cubicBezTo>
                      <a:pt x="24663" y="1705"/>
                      <a:pt x="18890" y="1153"/>
                      <a:pt x="18890" y="1153"/>
                    </a:cubicBezTo>
                    <a:cubicBezTo>
                      <a:pt x="17875" y="354"/>
                      <a:pt x="16338" y="1"/>
                      <a:pt x="147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0"/>
              <p:cNvSpPr/>
              <p:nvPr/>
            </p:nvSpPr>
            <p:spPr>
              <a:xfrm>
                <a:off x="7122123" y="2976866"/>
                <a:ext cx="152356" cy="770184"/>
              </a:xfrm>
              <a:custGeom>
                <a:avLst/>
                <a:gdLst/>
                <a:ahLst/>
                <a:cxnLst/>
                <a:rect l="l" t="t" r="r" b="b"/>
                <a:pathLst>
                  <a:path w="4968" h="25114" extrusionOk="0">
                    <a:moveTo>
                      <a:pt x="4967" y="0"/>
                    </a:moveTo>
                    <a:lnTo>
                      <a:pt x="1" y="531"/>
                    </a:lnTo>
                    <a:lnTo>
                      <a:pt x="404" y="23687"/>
                    </a:lnTo>
                    <a:cubicBezTo>
                      <a:pt x="404" y="24451"/>
                      <a:pt x="1019" y="25067"/>
                      <a:pt x="1762" y="25109"/>
                    </a:cubicBezTo>
                    <a:cubicBezTo>
                      <a:pt x="1800" y="25112"/>
                      <a:pt x="1837" y="25114"/>
                      <a:pt x="1874" y="25114"/>
                    </a:cubicBezTo>
                    <a:cubicBezTo>
                      <a:pt x="2615" y="25114"/>
                      <a:pt x="3272" y="24520"/>
                      <a:pt x="3333" y="23772"/>
                    </a:cubicBezTo>
                    <a:lnTo>
                      <a:pt x="4967" y="0"/>
                    </a:lnTo>
                    <a:close/>
                  </a:path>
                </a:pathLst>
              </a:custGeom>
              <a:solidFill>
                <a:srgbClr val="C464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0"/>
              <p:cNvSpPr/>
              <p:nvPr/>
            </p:nvSpPr>
            <p:spPr>
              <a:xfrm>
                <a:off x="7043370" y="3909610"/>
                <a:ext cx="91144" cy="160544"/>
              </a:xfrm>
              <a:custGeom>
                <a:avLst/>
                <a:gdLst/>
                <a:ahLst/>
                <a:cxnLst/>
                <a:rect l="l" t="t" r="r" b="b"/>
                <a:pathLst>
                  <a:path w="2972" h="5235" extrusionOk="0">
                    <a:moveTo>
                      <a:pt x="2972" y="0"/>
                    </a:moveTo>
                    <a:lnTo>
                      <a:pt x="743" y="2123"/>
                    </a:lnTo>
                    <a:lnTo>
                      <a:pt x="85" y="4542"/>
                    </a:lnTo>
                    <a:cubicBezTo>
                      <a:pt x="1" y="4839"/>
                      <a:pt x="170" y="5115"/>
                      <a:pt x="446" y="5200"/>
                    </a:cubicBezTo>
                    <a:cubicBezTo>
                      <a:pt x="507" y="5224"/>
                      <a:pt x="569" y="5235"/>
                      <a:pt x="630" y="5235"/>
                    </a:cubicBezTo>
                    <a:cubicBezTo>
                      <a:pt x="844" y="5235"/>
                      <a:pt x="1043" y="5097"/>
                      <a:pt x="1125" y="4882"/>
                    </a:cubicBezTo>
                    <a:lnTo>
                      <a:pt x="2972" y="0"/>
                    </a:lnTo>
                    <a:close/>
                  </a:path>
                </a:pathLst>
              </a:custGeom>
              <a:solidFill>
                <a:srgbClr val="B258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0"/>
              <p:cNvSpPr/>
              <p:nvPr/>
            </p:nvSpPr>
            <p:spPr>
              <a:xfrm>
                <a:off x="7007581" y="3658476"/>
                <a:ext cx="246076" cy="399720"/>
              </a:xfrm>
              <a:custGeom>
                <a:avLst/>
                <a:gdLst/>
                <a:ahLst/>
                <a:cxnLst/>
                <a:rect l="l" t="t" r="r" b="b"/>
                <a:pathLst>
                  <a:path w="8024" h="13034" extrusionOk="0">
                    <a:moveTo>
                      <a:pt x="5499" y="1"/>
                    </a:moveTo>
                    <a:cubicBezTo>
                      <a:pt x="5428" y="1"/>
                      <a:pt x="5357" y="6"/>
                      <a:pt x="5285" y="18"/>
                    </a:cubicBezTo>
                    <a:cubicBezTo>
                      <a:pt x="4691" y="124"/>
                      <a:pt x="4266" y="591"/>
                      <a:pt x="4118" y="1164"/>
                    </a:cubicBezTo>
                    <a:cubicBezTo>
                      <a:pt x="3608" y="2947"/>
                      <a:pt x="2675" y="5430"/>
                      <a:pt x="2675" y="5430"/>
                    </a:cubicBezTo>
                    <a:lnTo>
                      <a:pt x="85" y="12392"/>
                    </a:lnTo>
                    <a:cubicBezTo>
                      <a:pt x="0" y="12562"/>
                      <a:pt x="21" y="12774"/>
                      <a:pt x="191" y="12922"/>
                    </a:cubicBezTo>
                    <a:cubicBezTo>
                      <a:pt x="274" y="12996"/>
                      <a:pt x="385" y="13034"/>
                      <a:pt x="496" y="13034"/>
                    </a:cubicBezTo>
                    <a:cubicBezTo>
                      <a:pt x="641" y="13034"/>
                      <a:pt x="786" y="12970"/>
                      <a:pt x="870" y="12837"/>
                    </a:cubicBezTo>
                    <a:lnTo>
                      <a:pt x="4776" y="7765"/>
                    </a:lnTo>
                    <a:lnTo>
                      <a:pt x="4776" y="7765"/>
                    </a:lnTo>
                    <a:cubicBezTo>
                      <a:pt x="4521" y="8911"/>
                      <a:pt x="4542" y="9972"/>
                      <a:pt x="4585" y="10588"/>
                    </a:cubicBezTo>
                    <a:cubicBezTo>
                      <a:pt x="4648" y="10906"/>
                      <a:pt x="4903" y="11139"/>
                      <a:pt x="5221" y="11139"/>
                    </a:cubicBezTo>
                    <a:cubicBezTo>
                      <a:pt x="5519" y="11139"/>
                      <a:pt x="5794" y="10906"/>
                      <a:pt x="5816" y="10609"/>
                    </a:cubicBezTo>
                    <a:cubicBezTo>
                      <a:pt x="5901" y="10036"/>
                      <a:pt x="6113" y="8996"/>
                      <a:pt x="6856" y="7510"/>
                    </a:cubicBezTo>
                    <a:cubicBezTo>
                      <a:pt x="8023" y="5133"/>
                      <a:pt x="7089" y="2565"/>
                      <a:pt x="7089" y="2565"/>
                    </a:cubicBezTo>
                    <a:lnTo>
                      <a:pt x="6919" y="1270"/>
                    </a:lnTo>
                    <a:cubicBezTo>
                      <a:pt x="6823" y="556"/>
                      <a:pt x="6201" y="1"/>
                      <a:pt x="5499" y="1"/>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0"/>
              <p:cNvSpPr/>
              <p:nvPr/>
            </p:nvSpPr>
            <p:spPr>
              <a:xfrm>
                <a:off x="7101300" y="2193196"/>
                <a:ext cx="225253" cy="1498414"/>
              </a:xfrm>
              <a:custGeom>
                <a:avLst/>
                <a:gdLst/>
                <a:ahLst/>
                <a:cxnLst/>
                <a:rect l="l" t="t" r="r" b="b"/>
                <a:pathLst>
                  <a:path w="7345" h="48860" extrusionOk="0">
                    <a:moveTo>
                      <a:pt x="7344" y="0"/>
                    </a:moveTo>
                    <a:cubicBezTo>
                      <a:pt x="7344" y="0"/>
                      <a:pt x="1486" y="1571"/>
                      <a:pt x="1062" y="14645"/>
                    </a:cubicBezTo>
                    <a:cubicBezTo>
                      <a:pt x="659" y="26658"/>
                      <a:pt x="1" y="48859"/>
                      <a:pt x="1" y="48859"/>
                    </a:cubicBezTo>
                    <a:lnTo>
                      <a:pt x="4500" y="48859"/>
                    </a:lnTo>
                    <a:lnTo>
                      <a:pt x="73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0"/>
              <p:cNvSpPr/>
              <p:nvPr/>
            </p:nvSpPr>
            <p:spPr>
              <a:xfrm>
                <a:off x="7179410" y="2992476"/>
                <a:ext cx="919105" cy="2632284"/>
              </a:xfrm>
              <a:custGeom>
                <a:avLst/>
                <a:gdLst/>
                <a:ahLst/>
                <a:cxnLst/>
                <a:rect l="l" t="t" r="r" b="b"/>
                <a:pathLst>
                  <a:path w="29970" h="85833" extrusionOk="0">
                    <a:moveTo>
                      <a:pt x="1953" y="1"/>
                    </a:moveTo>
                    <a:lnTo>
                      <a:pt x="1953" y="22"/>
                    </a:lnTo>
                    <a:lnTo>
                      <a:pt x="0" y="42599"/>
                    </a:lnTo>
                    <a:lnTo>
                      <a:pt x="6516" y="85684"/>
                    </a:lnTo>
                    <a:lnTo>
                      <a:pt x="16768" y="85833"/>
                    </a:lnTo>
                    <a:lnTo>
                      <a:pt x="12629" y="44445"/>
                    </a:lnTo>
                    <a:lnTo>
                      <a:pt x="13160" y="30373"/>
                    </a:lnTo>
                    <a:lnTo>
                      <a:pt x="19548" y="85684"/>
                    </a:lnTo>
                    <a:lnTo>
                      <a:pt x="29969" y="84729"/>
                    </a:lnTo>
                    <a:lnTo>
                      <a:pt x="27953" y="42599"/>
                    </a:lnTo>
                    <a:cubicBezTo>
                      <a:pt x="27953" y="42599"/>
                      <a:pt x="28229" y="11526"/>
                      <a:pt x="20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0"/>
              <p:cNvSpPr/>
              <p:nvPr/>
            </p:nvSpPr>
            <p:spPr>
              <a:xfrm>
                <a:off x="7259359" y="2153481"/>
                <a:ext cx="482461" cy="839707"/>
              </a:xfrm>
              <a:custGeom>
                <a:avLst/>
                <a:gdLst/>
                <a:ahLst/>
                <a:cxnLst/>
                <a:rect l="l" t="t" r="r" b="b"/>
                <a:pathLst>
                  <a:path w="15732" h="27381" extrusionOk="0">
                    <a:moveTo>
                      <a:pt x="13248" y="0"/>
                    </a:moveTo>
                    <a:lnTo>
                      <a:pt x="6775" y="128"/>
                    </a:lnTo>
                    <a:cubicBezTo>
                      <a:pt x="6775" y="128"/>
                      <a:pt x="6770" y="128"/>
                      <a:pt x="6762" y="128"/>
                    </a:cubicBezTo>
                    <a:cubicBezTo>
                      <a:pt x="6439" y="128"/>
                      <a:pt x="1" y="249"/>
                      <a:pt x="1532" y="9912"/>
                    </a:cubicBezTo>
                    <a:lnTo>
                      <a:pt x="1532" y="27380"/>
                    </a:lnTo>
                    <a:lnTo>
                      <a:pt x="15731" y="27380"/>
                    </a:lnTo>
                    <a:lnTo>
                      <a:pt x="132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0"/>
              <p:cNvSpPr/>
              <p:nvPr/>
            </p:nvSpPr>
            <p:spPr>
              <a:xfrm>
                <a:off x="7459279" y="2153481"/>
                <a:ext cx="206392" cy="135428"/>
              </a:xfrm>
              <a:custGeom>
                <a:avLst/>
                <a:gdLst/>
                <a:ahLst/>
                <a:cxnLst/>
                <a:rect l="l" t="t" r="r" b="b"/>
                <a:pathLst>
                  <a:path w="6730" h="4416" extrusionOk="0">
                    <a:moveTo>
                      <a:pt x="6729" y="0"/>
                    </a:moveTo>
                    <a:lnTo>
                      <a:pt x="43" y="149"/>
                    </a:lnTo>
                    <a:lnTo>
                      <a:pt x="1" y="4415"/>
                    </a:lnTo>
                    <a:lnTo>
                      <a:pt x="6729" y="0"/>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0"/>
              <p:cNvSpPr/>
              <p:nvPr/>
            </p:nvSpPr>
            <p:spPr>
              <a:xfrm>
                <a:off x="7205446" y="2153481"/>
                <a:ext cx="833175" cy="1383196"/>
              </a:xfrm>
              <a:custGeom>
                <a:avLst/>
                <a:gdLst/>
                <a:ahLst/>
                <a:cxnLst/>
                <a:rect l="l" t="t" r="r" b="b"/>
                <a:pathLst>
                  <a:path w="27168" h="45103" extrusionOk="0">
                    <a:moveTo>
                      <a:pt x="15049" y="0"/>
                    </a:moveTo>
                    <a:cubicBezTo>
                      <a:pt x="12480" y="3248"/>
                      <a:pt x="9254" y="5837"/>
                      <a:pt x="7089" y="8766"/>
                    </a:cubicBezTo>
                    <a:cubicBezTo>
                      <a:pt x="6707" y="3290"/>
                      <a:pt x="7302" y="319"/>
                      <a:pt x="7302" y="319"/>
                    </a:cubicBezTo>
                    <a:lnTo>
                      <a:pt x="7302" y="319"/>
                    </a:lnTo>
                    <a:cubicBezTo>
                      <a:pt x="4755" y="786"/>
                      <a:pt x="4224" y="1019"/>
                      <a:pt x="2675" y="2080"/>
                    </a:cubicBezTo>
                    <a:cubicBezTo>
                      <a:pt x="765" y="3396"/>
                      <a:pt x="0" y="5752"/>
                      <a:pt x="128" y="8023"/>
                    </a:cubicBezTo>
                    <a:lnTo>
                      <a:pt x="1380" y="23496"/>
                    </a:lnTo>
                    <a:lnTo>
                      <a:pt x="191" y="45103"/>
                    </a:lnTo>
                    <a:lnTo>
                      <a:pt x="27168" y="45103"/>
                    </a:lnTo>
                    <a:cubicBezTo>
                      <a:pt x="25915" y="32304"/>
                      <a:pt x="19018" y="24260"/>
                      <a:pt x="19018" y="24260"/>
                    </a:cubicBezTo>
                    <a:lnTo>
                      <a:pt x="23241" y="3524"/>
                    </a:lnTo>
                    <a:cubicBezTo>
                      <a:pt x="23262" y="3290"/>
                      <a:pt x="23262" y="2569"/>
                      <a:pt x="23050" y="2462"/>
                    </a:cubicBezTo>
                    <a:cubicBezTo>
                      <a:pt x="19187" y="531"/>
                      <a:pt x="15049" y="0"/>
                      <a:pt x="150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0"/>
              <p:cNvSpPr/>
              <p:nvPr/>
            </p:nvSpPr>
            <p:spPr>
              <a:xfrm>
                <a:off x="7208697" y="2474384"/>
                <a:ext cx="36494" cy="1036899"/>
              </a:xfrm>
              <a:custGeom>
                <a:avLst/>
                <a:gdLst/>
                <a:ahLst/>
                <a:cxnLst/>
                <a:rect l="l" t="t" r="r" b="b"/>
                <a:pathLst>
                  <a:path w="1190" h="33811" extrusionOk="0">
                    <a:moveTo>
                      <a:pt x="616" y="0"/>
                    </a:moveTo>
                    <a:cubicBezTo>
                      <a:pt x="552" y="0"/>
                      <a:pt x="531" y="21"/>
                      <a:pt x="531" y="85"/>
                    </a:cubicBezTo>
                    <a:lnTo>
                      <a:pt x="1019" y="12501"/>
                    </a:lnTo>
                    <a:lnTo>
                      <a:pt x="1" y="33726"/>
                    </a:lnTo>
                    <a:cubicBezTo>
                      <a:pt x="1" y="33790"/>
                      <a:pt x="22" y="33811"/>
                      <a:pt x="85" y="33811"/>
                    </a:cubicBezTo>
                    <a:cubicBezTo>
                      <a:pt x="128" y="33811"/>
                      <a:pt x="149" y="33747"/>
                      <a:pt x="149" y="33726"/>
                    </a:cubicBezTo>
                    <a:lnTo>
                      <a:pt x="1189" y="12501"/>
                    </a:lnTo>
                    <a:lnTo>
                      <a:pt x="680" y="85"/>
                    </a:lnTo>
                    <a:cubicBezTo>
                      <a:pt x="680" y="21"/>
                      <a:pt x="659" y="0"/>
                      <a:pt x="6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0"/>
              <p:cNvSpPr/>
              <p:nvPr/>
            </p:nvSpPr>
            <p:spPr>
              <a:xfrm>
                <a:off x="7836609" y="2200034"/>
                <a:ext cx="673274" cy="780764"/>
              </a:xfrm>
              <a:custGeom>
                <a:avLst/>
                <a:gdLst/>
                <a:ahLst/>
                <a:cxnLst/>
                <a:rect l="l" t="t" r="r" b="b"/>
                <a:pathLst>
                  <a:path w="21954" h="25459" extrusionOk="0">
                    <a:moveTo>
                      <a:pt x="4" y="0"/>
                    </a:moveTo>
                    <a:cubicBezTo>
                      <a:pt x="1" y="0"/>
                      <a:pt x="16" y="4"/>
                      <a:pt x="50" y="11"/>
                    </a:cubicBezTo>
                    <a:lnTo>
                      <a:pt x="50" y="11387"/>
                    </a:lnTo>
                    <a:lnTo>
                      <a:pt x="15374" y="25459"/>
                    </a:lnTo>
                    <a:lnTo>
                      <a:pt x="21953" y="20047"/>
                    </a:lnTo>
                    <a:cubicBezTo>
                      <a:pt x="7348" y="1583"/>
                      <a:pt x="69" y="0"/>
                      <a:pt x="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0"/>
              <p:cNvSpPr/>
              <p:nvPr/>
            </p:nvSpPr>
            <p:spPr>
              <a:xfrm>
                <a:off x="7855684" y="2495605"/>
                <a:ext cx="16959" cy="76423"/>
              </a:xfrm>
              <a:custGeom>
                <a:avLst/>
                <a:gdLst/>
                <a:ahLst/>
                <a:cxnLst/>
                <a:rect l="l" t="t" r="r" b="b"/>
                <a:pathLst>
                  <a:path w="553" h="2492" extrusionOk="0">
                    <a:moveTo>
                      <a:pt x="443" y="0"/>
                    </a:moveTo>
                    <a:cubicBezTo>
                      <a:pt x="417" y="0"/>
                      <a:pt x="383" y="20"/>
                      <a:pt x="383" y="51"/>
                    </a:cubicBezTo>
                    <a:lnTo>
                      <a:pt x="1" y="2428"/>
                    </a:lnTo>
                    <a:cubicBezTo>
                      <a:pt x="1" y="2449"/>
                      <a:pt x="22" y="2492"/>
                      <a:pt x="64" y="2492"/>
                    </a:cubicBezTo>
                    <a:cubicBezTo>
                      <a:pt x="107" y="2492"/>
                      <a:pt x="128" y="2471"/>
                      <a:pt x="149" y="2428"/>
                    </a:cubicBezTo>
                    <a:lnTo>
                      <a:pt x="531" y="93"/>
                    </a:lnTo>
                    <a:cubicBezTo>
                      <a:pt x="552" y="51"/>
                      <a:pt x="531" y="9"/>
                      <a:pt x="468" y="9"/>
                    </a:cubicBezTo>
                    <a:cubicBezTo>
                      <a:pt x="462" y="3"/>
                      <a:pt x="453" y="0"/>
                      <a:pt x="4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0"/>
              <p:cNvSpPr/>
              <p:nvPr/>
            </p:nvSpPr>
            <p:spPr>
              <a:xfrm>
                <a:off x="7626569" y="2894923"/>
                <a:ext cx="392513" cy="286557"/>
              </a:xfrm>
              <a:custGeom>
                <a:avLst/>
                <a:gdLst/>
                <a:ahLst/>
                <a:cxnLst/>
                <a:rect l="l" t="t" r="r" b="b"/>
                <a:pathLst>
                  <a:path w="12799" h="9344" extrusionOk="0">
                    <a:moveTo>
                      <a:pt x="5800" y="1"/>
                    </a:moveTo>
                    <a:cubicBezTo>
                      <a:pt x="5653" y="1"/>
                      <a:pt x="5505" y="41"/>
                      <a:pt x="5370" y="126"/>
                    </a:cubicBezTo>
                    <a:cubicBezTo>
                      <a:pt x="5031" y="338"/>
                      <a:pt x="4861" y="720"/>
                      <a:pt x="4967" y="1102"/>
                    </a:cubicBezTo>
                    <a:lnTo>
                      <a:pt x="5243" y="2142"/>
                    </a:lnTo>
                    <a:lnTo>
                      <a:pt x="637" y="3670"/>
                    </a:lnTo>
                    <a:cubicBezTo>
                      <a:pt x="277" y="3797"/>
                      <a:pt x="1" y="4201"/>
                      <a:pt x="22" y="4583"/>
                    </a:cubicBezTo>
                    <a:cubicBezTo>
                      <a:pt x="97" y="4996"/>
                      <a:pt x="438" y="5276"/>
                      <a:pt x="810" y="5276"/>
                    </a:cubicBezTo>
                    <a:cubicBezTo>
                      <a:pt x="858" y="5276"/>
                      <a:pt x="907" y="5272"/>
                      <a:pt x="956" y="5262"/>
                    </a:cubicBezTo>
                    <a:lnTo>
                      <a:pt x="1890" y="5177"/>
                    </a:lnTo>
                    <a:lnTo>
                      <a:pt x="1062" y="5453"/>
                    </a:lnTo>
                    <a:cubicBezTo>
                      <a:pt x="722" y="5580"/>
                      <a:pt x="489" y="5962"/>
                      <a:pt x="531" y="6323"/>
                    </a:cubicBezTo>
                    <a:cubicBezTo>
                      <a:pt x="604" y="6686"/>
                      <a:pt x="924" y="6940"/>
                      <a:pt x="1268" y="6940"/>
                    </a:cubicBezTo>
                    <a:cubicBezTo>
                      <a:pt x="1326" y="6940"/>
                      <a:pt x="1385" y="6933"/>
                      <a:pt x="1444" y="6917"/>
                    </a:cubicBezTo>
                    <a:lnTo>
                      <a:pt x="1996" y="6769"/>
                    </a:lnTo>
                    <a:lnTo>
                      <a:pt x="1996" y="6769"/>
                    </a:lnTo>
                    <a:cubicBezTo>
                      <a:pt x="1571" y="6981"/>
                      <a:pt x="1317" y="7363"/>
                      <a:pt x="1401" y="7703"/>
                    </a:cubicBezTo>
                    <a:cubicBezTo>
                      <a:pt x="1490" y="8022"/>
                      <a:pt x="1772" y="8238"/>
                      <a:pt x="2073" y="8238"/>
                    </a:cubicBezTo>
                    <a:cubicBezTo>
                      <a:pt x="2132" y="8238"/>
                      <a:pt x="2191" y="8229"/>
                      <a:pt x="2250" y="8212"/>
                    </a:cubicBezTo>
                    <a:lnTo>
                      <a:pt x="3015" y="7979"/>
                    </a:lnTo>
                    <a:lnTo>
                      <a:pt x="3015" y="7979"/>
                    </a:lnTo>
                    <a:cubicBezTo>
                      <a:pt x="2250" y="8233"/>
                      <a:pt x="2229" y="8615"/>
                      <a:pt x="2314" y="8870"/>
                    </a:cubicBezTo>
                    <a:cubicBezTo>
                      <a:pt x="2402" y="9150"/>
                      <a:pt x="2662" y="9343"/>
                      <a:pt x="2953" y="9343"/>
                    </a:cubicBezTo>
                    <a:cubicBezTo>
                      <a:pt x="3015" y="9343"/>
                      <a:pt x="3078" y="9334"/>
                      <a:pt x="3142" y="9316"/>
                    </a:cubicBezTo>
                    <a:cubicBezTo>
                      <a:pt x="3142" y="9316"/>
                      <a:pt x="6665" y="8679"/>
                      <a:pt x="6771" y="8658"/>
                    </a:cubicBezTo>
                    <a:cubicBezTo>
                      <a:pt x="7046" y="8843"/>
                      <a:pt x="7544" y="8959"/>
                      <a:pt x="8188" y="8959"/>
                    </a:cubicBezTo>
                    <a:cubicBezTo>
                      <a:pt x="9385" y="8959"/>
                      <a:pt x="11088" y="8560"/>
                      <a:pt x="12799" y="7469"/>
                    </a:cubicBezTo>
                    <a:lnTo>
                      <a:pt x="10040" y="4328"/>
                    </a:lnTo>
                    <a:lnTo>
                      <a:pt x="6410" y="274"/>
                    </a:lnTo>
                    <a:cubicBezTo>
                      <a:pt x="6244" y="95"/>
                      <a:pt x="6023" y="1"/>
                      <a:pt x="5800" y="1"/>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0"/>
              <p:cNvSpPr/>
              <p:nvPr/>
            </p:nvSpPr>
            <p:spPr>
              <a:xfrm>
                <a:off x="7925973" y="2938471"/>
                <a:ext cx="295543" cy="214826"/>
              </a:xfrm>
              <a:custGeom>
                <a:avLst/>
                <a:gdLst/>
                <a:ahLst/>
                <a:cxnLst/>
                <a:rect l="l" t="t" r="r" b="b"/>
                <a:pathLst>
                  <a:path w="9637" h="7005" extrusionOk="0">
                    <a:moveTo>
                      <a:pt x="7854" y="0"/>
                    </a:moveTo>
                    <a:lnTo>
                      <a:pt x="277" y="2908"/>
                    </a:lnTo>
                    <a:lnTo>
                      <a:pt x="1" y="7004"/>
                    </a:lnTo>
                    <a:lnTo>
                      <a:pt x="1" y="7004"/>
                    </a:lnTo>
                    <a:lnTo>
                      <a:pt x="9637" y="4585"/>
                    </a:lnTo>
                    <a:lnTo>
                      <a:pt x="7854" y="0"/>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0"/>
              <p:cNvSpPr/>
              <p:nvPr/>
            </p:nvSpPr>
            <p:spPr>
              <a:xfrm>
                <a:off x="7976114" y="2769096"/>
                <a:ext cx="585841" cy="369237"/>
              </a:xfrm>
              <a:custGeom>
                <a:avLst/>
                <a:gdLst/>
                <a:ahLst/>
                <a:cxnLst/>
                <a:rect l="l" t="t" r="r" b="b"/>
                <a:pathLst>
                  <a:path w="19103" h="12040" extrusionOk="0">
                    <a:moveTo>
                      <a:pt x="14198" y="1"/>
                    </a:moveTo>
                    <a:cubicBezTo>
                      <a:pt x="13568" y="1"/>
                      <a:pt x="12930" y="145"/>
                      <a:pt x="12332" y="451"/>
                    </a:cubicBezTo>
                    <a:lnTo>
                      <a:pt x="0" y="6160"/>
                    </a:lnTo>
                    <a:lnTo>
                      <a:pt x="3545" y="12039"/>
                    </a:lnTo>
                    <a:lnTo>
                      <a:pt x="15558" y="8155"/>
                    </a:lnTo>
                    <a:cubicBezTo>
                      <a:pt x="17977" y="7327"/>
                      <a:pt x="19102" y="4547"/>
                      <a:pt x="17914" y="2276"/>
                    </a:cubicBezTo>
                    <a:cubicBezTo>
                      <a:pt x="17179" y="837"/>
                      <a:pt x="15713" y="1"/>
                      <a:pt x="141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0"/>
              <p:cNvSpPr/>
              <p:nvPr/>
            </p:nvSpPr>
            <p:spPr>
              <a:xfrm>
                <a:off x="8176586" y="2780044"/>
                <a:ext cx="179681" cy="86206"/>
              </a:xfrm>
              <a:custGeom>
                <a:avLst/>
                <a:gdLst/>
                <a:ahLst/>
                <a:cxnLst/>
                <a:rect l="l" t="t" r="r" b="b"/>
                <a:pathLst>
                  <a:path w="5859" h="2811" extrusionOk="0">
                    <a:moveTo>
                      <a:pt x="5765" y="0"/>
                    </a:moveTo>
                    <a:cubicBezTo>
                      <a:pt x="5754" y="0"/>
                      <a:pt x="5742" y="3"/>
                      <a:pt x="5731" y="9"/>
                    </a:cubicBezTo>
                    <a:lnTo>
                      <a:pt x="64" y="2641"/>
                    </a:lnTo>
                    <a:cubicBezTo>
                      <a:pt x="43" y="2662"/>
                      <a:pt x="0" y="2725"/>
                      <a:pt x="43" y="2747"/>
                    </a:cubicBezTo>
                    <a:cubicBezTo>
                      <a:pt x="64" y="2768"/>
                      <a:pt x="85" y="2810"/>
                      <a:pt x="106" y="2810"/>
                    </a:cubicBezTo>
                    <a:cubicBezTo>
                      <a:pt x="106" y="2810"/>
                      <a:pt x="149" y="2810"/>
                      <a:pt x="149" y="2768"/>
                    </a:cubicBezTo>
                    <a:lnTo>
                      <a:pt x="5816" y="157"/>
                    </a:lnTo>
                    <a:cubicBezTo>
                      <a:pt x="5837" y="115"/>
                      <a:pt x="5858" y="72"/>
                      <a:pt x="5837" y="51"/>
                    </a:cubicBezTo>
                    <a:cubicBezTo>
                      <a:pt x="5821" y="20"/>
                      <a:pt x="5795" y="0"/>
                      <a:pt x="57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0"/>
              <p:cNvSpPr/>
              <p:nvPr/>
            </p:nvSpPr>
            <p:spPr>
              <a:xfrm>
                <a:off x="7588173" y="2430100"/>
                <a:ext cx="25423" cy="106140"/>
              </a:xfrm>
              <a:custGeom>
                <a:avLst/>
                <a:gdLst/>
                <a:ahLst/>
                <a:cxnLst/>
                <a:rect l="l" t="t" r="r" b="b"/>
                <a:pathLst>
                  <a:path w="829" h="3461" extrusionOk="0">
                    <a:moveTo>
                      <a:pt x="149" y="1"/>
                    </a:moveTo>
                    <a:lnTo>
                      <a:pt x="0" y="3418"/>
                    </a:lnTo>
                    <a:lnTo>
                      <a:pt x="680" y="3460"/>
                    </a:lnTo>
                    <a:lnTo>
                      <a:pt x="828" y="43"/>
                    </a:lnTo>
                    <a:lnTo>
                      <a:pt x="1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0"/>
              <p:cNvSpPr/>
              <p:nvPr/>
            </p:nvSpPr>
            <p:spPr>
              <a:xfrm>
                <a:off x="7547171" y="2470458"/>
                <a:ext cx="106110" cy="26067"/>
              </a:xfrm>
              <a:custGeom>
                <a:avLst/>
                <a:gdLst/>
                <a:ahLst/>
                <a:cxnLst/>
                <a:rect l="l" t="t" r="r" b="b"/>
                <a:pathLst>
                  <a:path w="3460" h="850" extrusionOk="0">
                    <a:moveTo>
                      <a:pt x="43" y="1"/>
                    </a:moveTo>
                    <a:lnTo>
                      <a:pt x="0" y="701"/>
                    </a:lnTo>
                    <a:lnTo>
                      <a:pt x="3439" y="850"/>
                    </a:lnTo>
                    <a:lnTo>
                      <a:pt x="3460" y="149"/>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0"/>
              <p:cNvSpPr/>
              <p:nvPr/>
            </p:nvSpPr>
            <p:spPr>
              <a:xfrm>
                <a:off x="7738535" y="1675901"/>
                <a:ext cx="132944" cy="135152"/>
              </a:xfrm>
              <a:custGeom>
                <a:avLst/>
                <a:gdLst/>
                <a:ahLst/>
                <a:cxnLst/>
                <a:rect l="l" t="t" r="r" b="b"/>
                <a:pathLst>
                  <a:path w="4335" h="4407" extrusionOk="0">
                    <a:moveTo>
                      <a:pt x="2113" y="1"/>
                    </a:moveTo>
                    <a:cubicBezTo>
                      <a:pt x="1505" y="1"/>
                      <a:pt x="998" y="398"/>
                      <a:pt x="998" y="398"/>
                    </a:cubicBezTo>
                    <a:lnTo>
                      <a:pt x="0" y="3942"/>
                    </a:lnTo>
                    <a:cubicBezTo>
                      <a:pt x="416" y="4268"/>
                      <a:pt x="844" y="4407"/>
                      <a:pt x="1253" y="4407"/>
                    </a:cubicBezTo>
                    <a:cubicBezTo>
                      <a:pt x="2954" y="4407"/>
                      <a:pt x="4334" y="2005"/>
                      <a:pt x="3205" y="568"/>
                    </a:cubicBezTo>
                    <a:cubicBezTo>
                      <a:pt x="2860" y="137"/>
                      <a:pt x="2469" y="1"/>
                      <a:pt x="2113" y="1"/>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0"/>
              <p:cNvSpPr/>
              <p:nvPr/>
            </p:nvSpPr>
            <p:spPr>
              <a:xfrm>
                <a:off x="7762608" y="1718037"/>
                <a:ext cx="45603" cy="45572"/>
              </a:xfrm>
              <a:custGeom>
                <a:avLst/>
                <a:gdLst/>
                <a:ahLst/>
                <a:cxnLst/>
                <a:rect l="l" t="t" r="r" b="b"/>
                <a:pathLst>
                  <a:path w="1487" h="1486" fill="none" extrusionOk="0">
                    <a:moveTo>
                      <a:pt x="1486" y="212"/>
                    </a:moveTo>
                    <a:cubicBezTo>
                      <a:pt x="1486" y="212"/>
                      <a:pt x="765" y="0"/>
                      <a:pt x="1" y="1486"/>
                    </a:cubicBezTo>
                  </a:path>
                </a:pathLst>
              </a:custGeom>
              <a:noFill/>
              <a:ln w="3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0"/>
              <p:cNvSpPr/>
              <p:nvPr/>
            </p:nvSpPr>
            <p:spPr>
              <a:xfrm>
                <a:off x="7246969" y="1675901"/>
                <a:ext cx="133588" cy="135152"/>
              </a:xfrm>
              <a:custGeom>
                <a:avLst/>
                <a:gdLst/>
                <a:ahLst/>
                <a:cxnLst/>
                <a:rect l="l" t="t" r="r" b="b"/>
                <a:pathLst>
                  <a:path w="4356" h="4407" extrusionOk="0">
                    <a:moveTo>
                      <a:pt x="2222" y="1"/>
                    </a:moveTo>
                    <a:cubicBezTo>
                      <a:pt x="1865" y="1"/>
                      <a:pt x="1474" y="137"/>
                      <a:pt x="1130" y="568"/>
                    </a:cubicBezTo>
                    <a:cubicBezTo>
                      <a:pt x="1" y="2005"/>
                      <a:pt x="1381" y="4407"/>
                      <a:pt x="3093" y="4407"/>
                    </a:cubicBezTo>
                    <a:cubicBezTo>
                      <a:pt x="3505" y="4407"/>
                      <a:pt x="3936" y="4268"/>
                      <a:pt x="4356" y="3942"/>
                    </a:cubicBezTo>
                    <a:lnTo>
                      <a:pt x="3337" y="398"/>
                    </a:lnTo>
                    <a:cubicBezTo>
                      <a:pt x="3337" y="398"/>
                      <a:pt x="2830" y="1"/>
                      <a:pt x="2222" y="1"/>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0"/>
              <p:cNvSpPr/>
              <p:nvPr/>
            </p:nvSpPr>
            <p:spPr>
              <a:xfrm>
                <a:off x="7309592" y="1718037"/>
                <a:ext cx="45603" cy="45572"/>
              </a:xfrm>
              <a:custGeom>
                <a:avLst/>
                <a:gdLst/>
                <a:ahLst/>
                <a:cxnLst/>
                <a:rect l="l" t="t" r="r" b="b"/>
                <a:pathLst>
                  <a:path w="1487" h="1486" fill="none" extrusionOk="0">
                    <a:moveTo>
                      <a:pt x="0" y="212"/>
                    </a:moveTo>
                    <a:cubicBezTo>
                      <a:pt x="0" y="212"/>
                      <a:pt x="722" y="0"/>
                      <a:pt x="1486" y="1486"/>
                    </a:cubicBezTo>
                  </a:path>
                </a:pathLst>
              </a:custGeom>
              <a:noFill/>
              <a:ln w="3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0"/>
              <p:cNvSpPr/>
              <p:nvPr/>
            </p:nvSpPr>
            <p:spPr>
              <a:xfrm>
                <a:off x="7306985" y="1322277"/>
                <a:ext cx="501230" cy="488227"/>
              </a:xfrm>
              <a:custGeom>
                <a:avLst/>
                <a:gdLst/>
                <a:ahLst/>
                <a:cxnLst/>
                <a:rect l="l" t="t" r="r" b="b"/>
                <a:pathLst>
                  <a:path w="16344" h="15920" extrusionOk="0">
                    <a:moveTo>
                      <a:pt x="8172" y="1"/>
                    </a:moveTo>
                    <a:cubicBezTo>
                      <a:pt x="3651" y="1"/>
                      <a:pt x="0" y="3566"/>
                      <a:pt x="0" y="7960"/>
                    </a:cubicBezTo>
                    <a:cubicBezTo>
                      <a:pt x="0" y="12353"/>
                      <a:pt x="3651" y="15919"/>
                      <a:pt x="8172" y="15919"/>
                    </a:cubicBezTo>
                    <a:cubicBezTo>
                      <a:pt x="12693" y="15919"/>
                      <a:pt x="16343" y="12353"/>
                      <a:pt x="16343" y="7960"/>
                    </a:cubicBezTo>
                    <a:cubicBezTo>
                      <a:pt x="16343" y="3566"/>
                      <a:pt x="12693" y="1"/>
                      <a:pt x="8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0"/>
              <p:cNvSpPr/>
              <p:nvPr/>
            </p:nvSpPr>
            <p:spPr>
              <a:xfrm>
                <a:off x="7460597" y="1906794"/>
                <a:ext cx="205074" cy="251289"/>
              </a:xfrm>
              <a:custGeom>
                <a:avLst/>
                <a:gdLst/>
                <a:ahLst/>
                <a:cxnLst/>
                <a:rect l="l" t="t" r="r" b="b"/>
                <a:pathLst>
                  <a:path w="6687" h="8194" extrusionOk="0">
                    <a:moveTo>
                      <a:pt x="1168" y="0"/>
                    </a:moveTo>
                    <a:lnTo>
                      <a:pt x="0" y="8193"/>
                    </a:lnTo>
                    <a:lnTo>
                      <a:pt x="6686" y="8044"/>
                    </a:lnTo>
                    <a:lnTo>
                      <a:pt x="5731" y="85"/>
                    </a:lnTo>
                    <a:lnTo>
                      <a:pt x="1168" y="0"/>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0"/>
              <p:cNvSpPr/>
              <p:nvPr/>
            </p:nvSpPr>
            <p:spPr>
              <a:xfrm>
                <a:off x="7478814" y="1906794"/>
                <a:ext cx="145824" cy="124357"/>
              </a:xfrm>
              <a:custGeom>
                <a:avLst/>
                <a:gdLst/>
                <a:ahLst/>
                <a:cxnLst/>
                <a:rect l="l" t="t" r="r" b="b"/>
                <a:pathLst>
                  <a:path w="4755" h="4055" extrusionOk="0">
                    <a:moveTo>
                      <a:pt x="574" y="0"/>
                    </a:moveTo>
                    <a:lnTo>
                      <a:pt x="1" y="4054"/>
                    </a:lnTo>
                    <a:cubicBezTo>
                      <a:pt x="1" y="4054"/>
                      <a:pt x="4564" y="764"/>
                      <a:pt x="4755" y="658"/>
                    </a:cubicBezTo>
                    <a:lnTo>
                      <a:pt x="574" y="0"/>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0"/>
              <p:cNvSpPr/>
              <p:nvPr/>
            </p:nvSpPr>
            <p:spPr>
              <a:xfrm>
                <a:off x="7318056" y="1396491"/>
                <a:ext cx="460871" cy="546771"/>
              </a:xfrm>
              <a:custGeom>
                <a:avLst/>
                <a:gdLst/>
                <a:ahLst/>
                <a:cxnLst/>
                <a:rect l="l" t="t" r="r" b="b"/>
                <a:pathLst>
                  <a:path w="15028" h="17829" extrusionOk="0">
                    <a:moveTo>
                      <a:pt x="7853" y="0"/>
                    </a:moveTo>
                    <a:cubicBezTo>
                      <a:pt x="913" y="0"/>
                      <a:pt x="849" y="5540"/>
                      <a:pt x="849" y="5540"/>
                    </a:cubicBezTo>
                    <a:cubicBezTo>
                      <a:pt x="849" y="5540"/>
                      <a:pt x="0" y="17829"/>
                      <a:pt x="8108" y="17829"/>
                    </a:cubicBezTo>
                    <a:cubicBezTo>
                      <a:pt x="14985" y="17829"/>
                      <a:pt x="15027" y="5519"/>
                      <a:pt x="15027" y="5519"/>
                    </a:cubicBezTo>
                    <a:cubicBezTo>
                      <a:pt x="15027" y="5519"/>
                      <a:pt x="14199" y="0"/>
                      <a:pt x="7853" y="0"/>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0"/>
              <p:cNvSpPr/>
              <p:nvPr/>
            </p:nvSpPr>
            <p:spPr>
              <a:xfrm>
                <a:off x="7635033" y="1650999"/>
                <a:ext cx="35820" cy="35820"/>
              </a:xfrm>
              <a:custGeom>
                <a:avLst/>
                <a:gdLst/>
                <a:ahLst/>
                <a:cxnLst/>
                <a:rect l="l" t="t" r="r" b="b"/>
                <a:pathLst>
                  <a:path w="1168" h="1168" extrusionOk="0">
                    <a:moveTo>
                      <a:pt x="574" y="0"/>
                    </a:moveTo>
                    <a:cubicBezTo>
                      <a:pt x="255" y="0"/>
                      <a:pt x="1" y="276"/>
                      <a:pt x="1" y="594"/>
                    </a:cubicBezTo>
                    <a:cubicBezTo>
                      <a:pt x="1" y="913"/>
                      <a:pt x="255" y="1167"/>
                      <a:pt x="574" y="1167"/>
                    </a:cubicBezTo>
                    <a:cubicBezTo>
                      <a:pt x="892" y="1167"/>
                      <a:pt x="1168" y="913"/>
                      <a:pt x="1168" y="594"/>
                    </a:cubicBezTo>
                    <a:cubicBezTo>
                      <a:pt x="1168" y="276"/>
                      <a:pt x="892"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0"/>
              <p:cNvSpPr/>
              <p:nvPr/>
            </p:nvSpPr>
            <p:spPr>
              <a:xfrm>
                <a:off x="7454096" y="1650999"/>
                <a:ext cx="35820" cy="35820"/>
              </a:xfrm>
              <a:custGeom>
                <a:avLst/>
                <a:gdLst/>
                <a:ahLst/>
                <a:cxnLst/>
                <a:rect l="l" t="t" r="r" b="b"/>
                <a:pathLst>
                  <a:path w="1168" h="1168" extrusionOk="0">
                    <a:moveTo>
                      <a:pt x="594" y="0"/>
                    </a:moveTo>
                    <a:cubicBezTo>
                      <a:pt x="276" y="0"/>
                      <a:pt x="0" y="276"/>
                      <a:pt x="0" y="594"/>
                    </a:cubicBezTo>
                    <a:cubicBezTo>
                      <a:pt x="0" y="913"/>
                      <a:pt x="276" y="1167"/>
                      <a:pt x="594" y="1167"/>
                    </a:cubicBezTo>
                    <a:cubicBezTo>
                      <a:pt x="913" y="1167"/>
                      <a:pt x="1168" y="913"/>
                      <a:pt x="1168" y="594"/>
                    </a:cubicBezTo>
                    <a:cubicBezTo>
                      <a:pt x="1168" y="276"/>
                      <a:pt x="913"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0"/>
              <p:cNvSpPr/>
              <p:nvPr/>
            </p:nvSpPr>
            <p:spPr>
              <a:xfrm>
                <a:off x="7551710" y="1675717"/>
                <a:ext cx="21529" cy="85961"/>
              </a:xfrm>
              <a:custGeom>
                <a:avLst/>
                <a:gdLst/>
                <a:ahLst/>
                <a:cxnLst/>
                <a:rect l="l" t="t" r="r" b="b"/>
                <a:pathLst>
                  <a:path w="702" h="2803" fill="none" extrusionOk="0">
                    <a:moveTo>
                      <a:pt x="340" y="1"/>
                    </a:moveTo>
                    <a:lnTo>
                      <a:pt x="701" y="2802"/>
                    </a:lnTo>
                    <a:lnTo>
                      <a:pt x="1" y="2802"/>
                    </a:lnTo>
                  </a:path>
                </a:pathLst>
              </a:custGeom>
              <a:noFill/>
              <a:ln w="3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0"/>
              <p:cNvSpPr/>
              <p:nvPr/>
            </p:nvSpPr>
            <p:spPr>
              <a:xfrm>
                <a:off x="7406562" y="1583868"/>
                <a:ext cx="113960" cy="36249"/>
              </a:xfrm>
              <a:custGeom>
                <a:avLst/>
                <a:gdLst/>
                <a:ahLst/>
                <a:cxnLst/>
                <a:rect l="l" t="t" r="r" b="b"/>
                <a:pathLst>
                  <a:path w="3716" h="1182" extrusionOk="0">
                    <a:moveTo>
                      <a:pt x="2416" y="0"/>
                    </a:moveTo>
                    <a:cubicBezTo>
                      <a:pt x="2370" y="0"/>
                      <a:pt x="2322" y="1"/>
                      <a:pt x="2272" y="3"/>
                    </a:cubicBezTo>
                    <a:cubicBezTo>
                      <a:pt x="1359" y="3"/>
                      <a:pt x="383" y="449"/>
                      <a:pt x="128" y="640"/>
                    </a:cubicBezTo>
                    <a:cubicBezTo>
                      <a:pt x="1" y="746"/>
                      <a:pt x="1" y="873"/>
                      <a:pt x="64" y="979"/>
                    </a:cubicBezTo>
                    <a:cubicBezTo>
                      <a:pt x="152" y="1102"/>
                      <a:pt x="356" y="1181"/>
                      <a:pt x="555" y="1181"/>
                    </a:cubicBezTo>
                    <a:cubicBezTo>
                      <a:pt x="597" y="1181"/>
                      <a:pt x="639" y="1178"/>
                      <a:pt x="680" y="1170"/>
                    </a:cubicBezTo>
                    <a:cubicBezTo>
                      <a:pt x="1104" y="1085"/>
                      <a:pt x="2017" y="916"/>
                      <a:pt x="2760" y="916"/>
                    </a:cubicBezTo>
                    <a:cubicBezTo>
                      <a:pt x="3715" y="916"/>
                      <a:pt x="3545" y="427"/>
                      <a:pt x="3545" y="427"/>
                    </a:cubicBezTo>
                    <a:cubicBezTo>
                      <a:pt x="3545" y="427"/>
                      <a:pt x="3429" y="0"/>
                      <a:pt x="2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0"/>
              <p:cNvSpPr/>
              <p:nvPr/>
            </p:nvSpPr>
            <p:spPr>
              <a:xfrm>
                <a:off x="7601851" y="1584573"/>
                <a:ext cx="113930" cy="36249"/>
              </a:xfrm>
              <a:custGeom>
                <a:avLst/>
                <a:gdLst/>
                <a:ahLst/>
                <a:cxnLst/>
                <a:rect l="l" t="t" r="r" b="b"/>
                <a:pathLst>
                  <a:path w="3715" h="1182" extrusionOk="0">
                    <a:moveTo>
                      <a:pt x="1344" y="0"/>
                    </a:moveTo>
                    <a:cubicBezTo>
                      <a:pt x="270" y="0"/>
                      <a:pt x="149" y="426"/>
                      <a:pt x="149" y="426"/>
                    </a:cubicBezTo>
                    <a:cubicBezTo>
                      <a:pt x="149" y="426"/>
                      <a:pt x="0" y="935"/>
                      <a:pt x="955" y="935"/>
                    </a:cubicBezTo>
                    <a:cubicBezTo>
                      <a:pt x="1698" y="935"/>
                      <a:pt x="2589" y="1084"/>
                      <a:pt x="3014" y="1169"/>
                    </a:cubicBezTo>
                    <a:cubicBezTo>
                      <a:pt x="3061" y="1177"/>
                      <a:pt x="3109" y="1181"/>
                      <a:pt x="3157" y="1181"/>
                    </a:cubicBezTo>
                    <a:cubicBezTo>
                      <a:pt x="3351" y="1181"/>
                      <a:pt x="3545" y="1113"/>
                      <a:pt x="3629" y="978"/>
                    </a:cubicBezTo>
                    <a:cubicBezTo>
                      <a:pt x="3714" y="871"/>
                      <a:pt x="3714" y="744"/>
                      <a:pt x="3566" y="638"/>
                    </a:cubicBezTo>
                    <a:cubicBezTo>
                      <a:pt x="3311" y="447"/>
                      <a:pt x="2335" y="1"/>
                      <a:pt x="1422" y="1"/>
                    </a:cubicBezTo>
                    <a:cubicBezTo>
                      <a:pt x="1396" y="1"/>
                      <a:pt x="1369" y="0"/>
                      <a:pt x="1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0"/>
              <p:cNvSpPr/>
              <p:nvPr/>
            </p:nvSpPr>
            <p:spPr>
              <a:xfrm>
                <a:off x="7504206" y="1803292"/>
                <a:ext cx="112642" cy="36494"/>
              </a:xfrm>
              <a:custGeom>
                <a:avLst/>
                <a:gdLst/>
                <a:ahLst/>
                <a:cxnLst/>
                <a:rect l="l" t="t" r="r" b="b"/>
                <a:pathLst>
                  <a:path w="3673" h="1190" extrusionOk="0">
                    <a:moveTo>
                      <a:pt x="0" y="1"/>
                    </a:moveTo>
                    <a:cubicBezTo>
                      <a:pt x="0" y="1"/>
                      <a:pt x="552" y="1189"/>
                      <a:pt x="1953" y="1189"/>
                    </a:cubicBezTo>
                    <a:cubicBezTo>
                      <a:pt x="3396" y="1189"/>
                      <a:pt x="3672" y="1"/>
                      <a:pt x="36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0"/>
              <p:cNvSpPr/>
              <p:nvPr/>
            </p:nvSpPr>
            <p:spPr>
              <a:xfrm>
                <a:off x="7558242" y="1366928"/>
                <a:ext cx="239544" cy="197959"/>
              </a:xfrm>
              <a:custGeom>
                <a:avLst/>
                <a:gdLst/>
                <a:ahLst/>
                <a:cxnLst/>
                <a:rect l="l" t="t" r="r" b="b"/>
                <a:pathLst>
                  <a:path w="7811" h="6455" extrusionOk="0">
                    <a:moveTo>
                      <a:pt x="2159" y="1"/>
                    </a:moveTo>
                    <a:cubicBezTo>
                      <a:pt x="845" y="1"/>
                      <a:pt x="0" y="964"/>
                      <a:pt x="0" y="964"/>
                    </a:cubicBezTo>
                    <a:cubicBezTo>
                      <a:pt x="210" y="5753"/>
                      <a:pt x="4031" y="6454"/>
                      <a:pt x="6249" y="6454"/>
                    </a:cubicBezTo>
                    <a:cubicBezTo>
                      <a:pt x="7167" y="6454"/>
                      <a:pt x="7811" y="6334"/>
                      <a:pt x="7811" y="6334"/>
                    </a:cubicBezTo>
                    <a:cubicBezTo>
                      <a:pt x="5691" y="1210"/>
                      <a:pt x="3631" y="1"/>
                      <a:pt x="2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0"/>
              <p:cNvSpPr/>
              <p:nvPr/>
            </p:nvSpPr>
            <p:spPr>
              <a:xfrm>
                <a:off x="7332378" y="1366928"/>
                <a:ext cx="238900" cy="197959"/>
              </a:xfrm>
              <a:custGeom>
                <a:avLst/>
                <a:gdLst/>
                <a:ahLst/>
                <a:cxnLst/>
                <a:rect l="l" t="t" r="r" b="b"/>
                <a:pathLst>
                  <a:path w="7790" h="6455" extrusionOk="0">
                    <a:moveTo>
                      <a:pt x="5640" y="1"/>
                    </a:moveTo>
                    <a:cubicBezTo>
                      <a:pt x="4174" y="1"/>
                      <a:pt x="2120" y="1210"/>
                      <a:pt x="0" y="6334"/>
                    </a:cubicBezTo>
                    <a:cubicBezTo>
                      <a:pt x="0" y="6334"/>
                      <a:pt x="644" y="6454"/>
                      <a:pt x="1561" y="6454"/>
                    </a:cubicBezTo>
                    <a:cubicBezTo>
                      <a:pt x="3778" y="6454"/>
                      <a:pt x="7594" y="5753"/>
                      <a:pt x="7790" y="964"/>
                    </a:cubicBezTo>
                    <a:cubicBezTo>
                      <a:pt x="7790" y="964"/>
                      <a:pt x="6949"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0"/>
              <p:cNvSpPr/>
              <p:nvPr/>
            </p:nvSpPr>
            <p:spPr>
              <a:xfrm>
                <a:off x="7423490" y="3613457"/>
                <a:ext cx="175786" cy="458908"/>
              </a:xfrm>
              <a:custGeom>
                <a:avLst/>
                <a:gdLst/>
                <a:ahLst/>
                <a:cxnLst/>
                <a:rect l="l" t="t" r="r" b="b"/>
                <a:pathLst>
                  <a:path w="5732" h="14964" extrusionOk="0">
                    <a:moveTo>
                      <a:pt x="107" y="0"/>
                    </a:moveTo>
                    <a:cubicBezTo>
                      <a:pt x="43" y="0"/>
                      <a:pt x="22" y="43"/>
                      <a:pt x="1" y="64"/>
                    </a:cubicBezTo>
                    <a:cubicBezTo>
                      <a:pt x="1" y="106"/>
                      <a:pt x="22" y="149"/>
                      <a:pt x="43" y="170"/>
                    </a:cubicBezTo>
                    <a:lnTo>
                      <a:pt x="3948" y="1741"/>
                    </a:lnTo>
                    <a:lnTo>
                      <a:pt x="5561" y="14921"/>
                    </a:lnTo>
                    <a:cubicBezTo>
                      <a:pt x="5561" y="14942"/>
                      <a:pt x="5625" y="14963"/>
                      <a:pt x="5646" y="14963"/>
                    </a:cubicBezTo>
                    <a:cubicBezTo>
                      <a:pt x="5710" y="14963"/>
                      <a:pt x="5731" y="14942"/>
                      <a:pt x="5710" y="14857"/>
                    </a:cubicBezTo>
                    <a:lnTo>
                      <a:pt x="4076" y="1634"/>
                    </a:lnTo>
                    <a:cubicBezTo>
                      <a:pt x="4076" y="1592"/>
                      <a:pt x="4054" y="1571"/>
                      <a:pt x="4033" y="1571"/>
                    </a:cubicBezTo>
                    <a:lnTo>
                      <a:pt x="1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1" name="Google Shape;1861;p60"/>
          <p:cNvGrpSpPr/>
          <p:nvPr/>
        </p:nvGrpSpPr>
        <p:grpSpPr>
          <a:xfrm>
            <a:off x="5639202" y="2053864"/>
            <a:ext cx="813364" cy="2493461"/>
            <a:chOff x="5797052" y="2053864"/>
            <a:chExt cx="813364" cy="2493461"/>
          </a:xfrm>
        </p:grpSpPr>
        <p:sp>
          <p:nvSpPr>
            <p:cNvPr id="1862" name="Google Shape;1862;p60"/>
            <p:cNvSpPr/>
            <p:nvPr/>
          </p:nvSpPr>
          <p:spPr>
            <a:xfrm>
              <a:off x="6283900" y="4450725"/>
              <a:ext cx="272100" cy="96600"/>
            </a:xfrm>
            <a:prstGeom prst="round1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0"/>
            <p:cNvSpPr/>
            <p:nvPr/>
          </p:nvSpPr>
          <p:spPr>
            <a:xfrm flipH="1">
              <a:off x="5896107" y="4450725"/>
              <a:ext cx="272100" cy="96600"/>
            </a:xfrm>
            <a:prstGeom prst="round1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 name="Google Shape;1864;p60"/>
            <p:cNvGrpSpPr/>
            <p:nvPr/>
          </p:nvGrpSpPr>
          <p:grpSpPr>
            <a:xfrm>
              <a:off x="5797052" y="2053864"/>
              <a:ext cx="813364" cy="2396869"/>
              <a:chOff x="3019225" y="360700"/>
              <a:chExt cx="1550150" cy="4568075"/>
            </a:xfrm>
          </p:grpSpPr>
          <p:sp>
            <p:nvSpPr>
              <p:cNvPr id="1865" name="Google Shape;1865;p60"/>
              <p:cNvSpPr/>
              <p:nvPr/>
            </p:nvSpPr>
            <p:spPr>
              <a:xfrm>
                <a:off x="3414725" y="2563075"/>
                <a:ext cx="824400" cy="2365700"/>
              </a:xfrm>
              <a:custGeom>
                <a:avLst/>
                <a:gdLst/>
                <a:ahLst/>
                <a:cxnLst/>
                <a:rect l="l" t="t" r="r" b="b"/>
                <a:pathLst>
                  <a:path w="32976" h="94628" extrusionOk="0">
                    <a:moveTo>
                      <a:pt x="28363" y="0"/>
                    </a:moveTo>
                    <a:lnTo>
                      <a:pt x="688" y="216"/>
                    </a:lnTo>
                    <a:cubicBezTo>
                      <a:pt x="1" y="11914"/>
                      <a:pt x="648" y="94627"/>
                      <a:pt x="648" y="94627"/>
                    </a:cubicBezTo>
                    <a:lnTo>
                      <a:pt x="12464" y="94627"/>
                    </a:lnTo>
                    <a:lnTo>
                      <a:pt x="13838" y="15133"/>
                    </a:lnTo>
                    <a:lnTo>
                      <a:pt x="15978" y="15075"/>
                    </a:lnTo>
                    <a:lnTo>
                      <a:pt x="21160" y="94608"/>
                    </a:lnTo>
                    <a:lnTo>
                      <a:pt x="32976" y="94608"/>
                    </a:lnTo>
                    <a:cubicBezTo>
                      <a:pt x="32976" y="94608"/>
                      <a:pt x="28932" y="6085"/>
                      <a:pt x="283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0"/>
              <p:cNvSpPr/>
              <p:nvPr/>
            </p:nvSpPr>
            <p:spPr>
              <a:xfrm>
                <a:off x="3686075" y="2940900"/>
                <a:ext cx="180625" cy="25"/>
              </a:xfrm>
              <a:custGeom>
                <a:avLst/>
                <a:gdLst/>
                <a:ahLst/>
                <a:cxnLst/>
                <a:rect l="l" t="t" r="r" b="b"/>
                <a:pathLst>
                  <a:path w="7225" h="1" fill="none" extrusionOk="0">
                    <a:moveTo>
                      <a:pt x="1" y="1"/>
                    </a:moveTo>
                    <a:lnTo>
                      <a:pt x="7224" y="1"/>
                    </a:lnTo>
                  </a:path>
                </a:pathLst>
              </a:custGeom>
              <a:noFill/>
              <a:ln w="29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0"/>
              <p:cNvSpPr/>
              <p:nvPr/>
            </p:nvSpPr>
            <p:spPr>
              <a:xfrm>
                <a:off x="3482450" y="770500"/>
                <a:ext cx="156550" cy="154650"/>
              </a:xfrm>
              <a:custGeom>
                <a:avLst/>
                <a:gdLst/>
                <a:ahLst/>
                <a:cxnLst/>
                <a:rect l="l" t="t" r="r" b="b"/>
                <a:pathLst>
                  <a:path w="6262" h="6186" extrusionOk="0">
                    <a:moveTo>
                      <a:pt x="3135" y="1"/>
                    </a:moveTo>
                    <a:cubicBezTo>
                      <a:pt x="3111" y="1"/>
                      <a:pt x="3086" y="1"/>
                      <a:pt x="3062" y="2"/>
                    </a:cubicBezTo>
                    <a:cubicBezTo>
                      <a:pt x="1355" y="41"/>
                      <a:pt x="0" y="1454"/>
                      <a:pt x="40" y="3162"/>
                    </a:cubicBezTo>
                    <a:cubicBezTo>
                      <a:pt x="78" y="4845"/>
                      <a:pt x="1452" y="6185"/>
                      <a:pt x="3127" y="6185"/>
                    </a:cubicBezTo>
                    <a:cubicBezTo>
                      <a:pt x="3151" y="6185"/>
                      <a:pt x="3176" y="6185"/>
                      <a:pt x="3200" y="6184"/>
                    </a:cubicBezTo>
                    <a:cubicBezTo>
                      <a:pt x="4907" y="6145"/>
                      <a:pt x="6262" y="4732"/>
                      <a:pt x="6222" y="3024"/>
                    </a:cubicBezTo>
                    <a:cubicBezTo>
                      <a:pt x="6184" y="1341"/>
                      <a:pt x="4810" y="1"/>
                      <a:pt x="3135" y="1"/>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0"/>
              <p:cNvSpPr/>
              <p:nvPr/>
            </p:nvSpPr>
            <p:spPr>
              <a:xfrm>
                <a:off x="3517275" y="822050"/>
                <a:ext cx="59400" cy="53500"/>
              </a:xfrm>
              <a:custGeom>
                <a:avLst/>
                <a:gdLst/>
                <a:ahLst/>
                <a:cxnLst/>
                <a:rect l="l" t="t" r="r" b="b"/>
                <a:pathLst>
                  <a:path w="2376" h="2140" fill="none" extrusionOk="0">
                    <a:moveTo>
                      <a:pt x="1" y="589"/>
                    </a:moveTo>
                    <a:cubicBezTo>
                      <a:pt x="1" y="589"/>
                      <a:pt x="1218" y="0"/>
                      <a:pt x="2376" y="2140"/>
                    </a:cubicBezTo>
                  </a:path>
                </a:pathLst>
              </a:custGeom>
              <a:noFill/>
              <a:ln w="29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0"/>
              <p:cNvSpPr/>
              <p:nvPr/>
            </p:nvSpPr>
            <p:spPr>
              <a:xfrm>
                <a:off x="3918675" y="771500"/>
                <a:ext cx="155100" cy="154600"/>
              </a:xfrm>
              <a:custGeom>
                <a:avLst/>
                <a:gdLst/>
                <a:ahLst/>
                <a:cxnLst/>
                <a:rect l="l" t="t" r="r" b="b"/>
                <a:pathLst>
                  <a:path w="6204" h="6184" extrusionOk="0">
                    <a:moveTo>
                      <a:pt x="3121" y="1"/>
                    </a:moveTo>
                    <a:cubicBezTo>
                      <a:pt x="1414" y="1"/>
                      <a:pt x="20" y="1375"/>
                      <a:pt x="20" y="3082"/>
                    </a:cubicBezTo>
                    <a:cubicBezTo>
                      <a:pt x="1" y="4790"/>
                      <a:pt x="1394" y="6184"/>
                      <a:pt x="3102" y="6184"/>
                    </a:cubicBezTo>
                    <a:cubicBezTo>
                      <a:pt x="3114" y="6184"/>
                      <a:pt x="3126" y="6184"/>
                      <a:pt x="3137" y="6184"/>
                    </a:cubicBezTo>
                    <a:cubicBezTo>
                      <a:pt x="4829" y="6184"/>
                      <a:pt x="6184" y="4798"/>
                      <a:pt x="6203" y="3102"/>
                    </a:cubicBezTo>
                    <a:cubicBezTo>
                      <a:pt x="6203" y="1394"/>
                      <a:pt x="4829" y="20"/>
                      <a:pt x="3121" y="1"/>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0"/>
              <p:cNvSpPr/>
              <p:nvPr/>
            </p:nvSpPr>
            <p:spPr>
              <a:xfrm>
                <a:off x="3981000" y="823525"/>
                <a:ext cx="58900" cy="54000"/>
              </a:xfrm>
              <a:custGeom>
                <a:avLst/>
                <a:gdLst/>
                <a:ahLst/>
                <a:cxnLst/>
                <a:rect l="l" t="t" r="r" b="b"/>
                <a:pathLst>
                  <a:path w="2356" h="2160" fill="none" extrusionOk="0">
                    <a:moveTo>
                      <a:pt x="2356" y="550"/>
                    </a:moveTo>
                    <a:cubicBezTo>
                      <a:pt x="2356" y="550"/>
                      <a:pt x="1100" y="0"/>
                      <a:pt x="0" y="2159"/>
                    </a:cubicBezTo>
                  </a:path>
                </a:pathLst>
              </a:custGeom>
              <a:noFill/>
              <a:ln w="29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0"/>
              <p:cNvSpPr/>
              <p:nvPr/>
            </p:nvSpPr>
            <p:spPr>
              <a:xfrm>
                <a:off x="3451525" y="494325"/>
                <a:ext cx="195325" cy="378300"/>
              </a:xfrm>
              <a:custGeom>
                <a:avLst/>
                <a:gdLst/>
                <a:ahLst/>
                <a:cxnLst/>
                <a:rect l="l" t="t" r="r" b="b"/>
                <a:pathLst>
                  <a:path w="7813" h="15132" extrusionOk="0">
                    <a:moveTo>
                      <a:pt x="6834" y="0"/>
                    </a:moveTo>
                    <a:cubicBezTo>
                      <a:pt x="5888" y="0"/>
                      <a:pt x="4412" y="393"/>
                      <a:pt x="3122" y="2432"/>
                    </a:cubicBezTo>
                    <a:cubicBezTo>
                      <a:pt x="1" y="7339"/>
                      <a:pt x="5811" y="15131"/>
                      <a:pt x="5811" y="15131"/>
                    </a:cubicBezTo>
                    <a:lnTo>
                      <a:pt x="7813" y="155"/>
                    </a:lnTo>
                    <a:cubicBezTo>
                      <a:pt x="7813" y="155"/>
                      <a:pt x="7428" y="0"/>
                      <a:pt x="68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0"/>
              <p:cNvSpPr/>
              <p:nvPr/>
            </p:nvSpPr>
            <p:spPr>
              <a:xfrm>
                <a:off x="3908375" y="494325"/>
                <a:ext cx="195325" cy="378300"/>
              </a:xfrm>
              <a:custGeom>
                <a:avLst/>
                <a:gdLst/>
                <a:ahLst/>
                <a:cxnLst/>
                <a:rect l="l" t="t" r="r" b="b"/>
                <a:pathLst>
                  <a:path w="7813" h="15132" extrusionOk="0">
                    <a:moveTo>
                      <a:pt x="979" y="0"/>
                    </a:moveTo>
                    <a:cubicBezTo>
                      <a:pt x="385" y="0"/>
                      <a:pt x="0" y="155"/>
                      <a:pt x="0" y="155"/>
                    </a:cubicBezTo>
                    <a:lnTo>
                      <a:pt x="2002" y="15131"/>
                    </a:lnTo>
                    <a:cubicBezTo>
                      <a:pt x="2002" y="15131"/>
                      <a:pt x="7812" y="7339"/>
                      <a:pt x="4692" y="2432"/>
                    </a:cubicBezTo>
                    <a:cubicBezTo>
                      <a:pt x="3401" y="393"/>
                      <a:pt x="1925" y="0"/>
                      <a:pt x="9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0"/>
              <p:cNvSpPr/>
              <p:nvPr/>
            </p:nvSpPr>
            <p:spPr>
              <a:xfrm>
                <a:off x="3531025" y="463350"/>
                <a:ext cx="487300" cy="486800"/>
              </a:xfrm>
              <a:custGeom>
                <a:avLst/>
                <a:gdLst/>
                <a:ahLst/>
                <a:cxnLst/>
                <a:rect l="l" t="t" r="r" b="b"/>
                <a:pathLst>
                  <a:path w="19492" h="19472" extrusionOk="0">
                    <a:moveTo>
                      <a:pt x="9756" y="0"/>
                    </a:moveTo>
                    <a:cubicBezTo>
                      <a:pt x="4378" y="0"/>
                      <a:pt x="1" y="4358"/>
                      <a:pt x="1" y="9736"/>
                    </a:cubicBezTo>
                    <a:cubicBezTo>
                      <a:pt x="1" y="15114"/>
                      <a:pt x="4378" y="19471"/>
                      <a:pt x="9756" y="19471"/>
                    </a:cubicBezTo>
                    <a:cubicBezTo>
                      <a:pt x="15134" y="19471"/>
                      <a:pt x="19491" y="15114"/>
                      <a:pt x="19491" y="9736"/>
                    </a:cubicBezTo>
                    <a:cubicBezTo>
                      <a:pt x="19491" y="4358"/>
                      <a:pt x="15134" y="0"/>
                      <a:pt x="97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0"/>
              <p:cNvSpPr/>
              <p:nvPr/>
            </p:nvSpPr>
            <p:spPr>
              <a:xfrm>
                <a:off x="3659600" y="1006075"/>
                <a:ext cx="231125" cy="268925"/>
              </a:xfrm>
              <a:custGeom>
                <a:avLst/>
                <a:gdLst/>
                <a:ahLst/>
                <a:cxnLst/>
                <a:rect l="l" t="t" r="r" b="b"/>
                <a:pathLst>
                  <a:path w="9245" h="10757" extrusionOk="0">
                    <a:moveTo>
                      <a:pt x="746" y="0"/>
                    </a:moveTo>
                    <a:lnTo>
                      <a:pt x="0" y="10756"/>
                    </a:lnTo>
                    <a:lnTo>
                      <a:pt x="0" y="10756"/>
                    </a:lnTo>
                    <a:lnTo>
                      <a:pt x="9245" y="10697"/>
                    </a:lnTo>
                    <a:lnTo>
                      <a:pt x="8263" y="353"/>
                    </a:lnTo>
                    <a:cubicBezTo>
                      <a:pt x="8263" y="353"/>
                      <a:pt x="6968" y="2041"/>
                      <a:pt x="5378" y="2336"/>
                    </a:cubicBezTo>
                    <a:cubicBezTo>
                      <a:pt x="5161" y="2376"/>
                      <a:pt x="4945" y="2393"/>
                      <a:pt x="4734" y="2393"/>
                    </a:cubicBezTo>
                    <a:cubicBezTo>
                      <a:pt x="3387" y="2393"/>
                      <a:pt x="2252" y="1688"/>
                      <a:pt x="2218" y="1688"/>
                    </a:cubicBezTo>
                    <a:cubicBezTo>
                      <a:pt x="2198" y="1688"/>
                      <a:pt x="746" y="0"/>
                      <a:pt x="746" y="0"/>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0"/>
              <p:cNvSpPr/>
              <p:nvPr/>
            </p:nvSpPr>
            <p:spPr>
              <a:xfrm>
                <a:off x="3690000" y="1014900"/>
                <a:ext cx="188475" cy="147725"/>
              </a:xfrm>
              <a:custGeom>
                <a:avLst/>
                <a:gdLst/>
                <a:ahLst/>
                <a:cxnLst/>
                <a:rect l="l" t="t" r="r" b="b"/>
                <a:pathLst>
                  <a:path w="7539" h="5909" extrusionOk="0">
                    <a:moveTo>
                      <a:pt x="7047" y="0"/>
                    </a:moveTo>
                    <a:lnTo>
                      <a:pt x="1" y="1669"/>
                    </a:lnTo>
                    <a:lnTo>
                      <a:pt x="7538" y="5908"/>
                    </a:lnTo>
                    <a:lnTo>
                      <a:pt x="7047" y="0"/>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0"/>
              <p:cNvSpPr/>
              <p:nvPr/>
            </p:nvSpPr>
            <p:spPr>
              <a:xfrm>
                <a:off x="3537400" y="483475"/>
                <a:ext cx="473075" cy="595175"/>
              </a:xfrm>
              <a:custGeom>
                <a:avLst/>
                <a:gdLst/>
                <a:ahLst/>
                <a:cxnLst/>
                <a:rect l="l" t="t" r="r" b="b"/>
                <a:pathLst>
                  <a:path w="18923" h="23807" extrusionOk="0">
                    <a:moveTo>
                      <a:pt x="9088" y="0"/>
                    </a:moveTo>
                    <a:cubicBezTo>
                      <a:pt x="1" y="0"/>
                      <a:pt x="1218" y="10226"/>
                      <a:pt x="1218" y="10226"/>
                    </a:cubicBezTo>
                    <a:cubicBezTo>
                      <a:pt x="1218" y="10226"/>
                      <a:pt x="1276" y="13818"/>
                      <a:pt x="2101" y="17881"/>
                    </a:cubicBezTo>
                    <a:cubicBezTo>
                      <a:pt x="2572" y="20119"/>
                      <a:pt x="4024" y="21709"/>
                      <a:pt x="6125" y="22926"/>
                    </a:cubicBezTo>
                    <a:cubicBezTo>
                      <a:pt x="7154" y="23512"/>
                      <a:pt x="8315" y="23807"/>
                      <a:pt x="9469" y="23807"/>
                    </a:cubicBezTo>
                    <a:cubicBezTo>
                      <a:pt x="10671" y="23807"/>
                      <a:pt x="11865" y="23488"/>
                      <a:pt x="12896" y="22847"/>
                    </a:cubicBezTo>
                    <a:lnTo>
                      <a:pt x="13250" y="22631"/>
                    </a:lnTo>
                    <a:cubicBezTo>
                      <a:pt x="15193" y="21454"/>
                      <a:pt x="16547" y="19982"/>
                      <a:pt x="17038" y="17881"/>
                    </a:cubicBezTo>
                    <a:cubicBezTo>
                      <a:pt x="17528" y="15761"/>
                      <a:pt x="18019" y="12739"/>
                      <a:pt x="18019" y="9245"/>
                    </a:cubicBezTo>
                    <a:cubicBezTo>
                      <a:pt x="18019" y="9245"/>
                      <a:pt x="18922" y="0"/>
                      <a:pt x="9088" y="0"/>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0"/>
              <p:cNvSpPr/>
              <p:nvPr/>
            </p:nvSpPr>
            <p:spPr>
              <a:xfrm>
                <a:off x="3559975" y="818625"/>
                <a:ext cx="435275" cy="263400"/>
              </a:xfrm>
              <a:custGeom>
                <a:avLst/>
                <a:gdLst/>
                <a:ahLst/>
                <a:cxnLst/>
                <a:rect l="l" t="t" r="r" b="b"/>
                <a:pathLst>
                  <a:path w="17411" h="10536" extrusionOk="0">
                    <a:moveTo>
                      <a:pt x="16959" y="0"/>
                    </a:moveTo>
                    <a:cubicBezTo>
                      <a:pt x="16959" y="1"/>
                      <a:pt x="15911" y="4334"/>
                      <a:pt x="13765" y="4334"/>
                    </a:cubicBezTo>
                    <a:cubicBezTo>
                      <a:pt x="13655" y="4334"/>
                      <a:pt x="13542" y="4323"/>
                      <a:pt x="13426" y="4299"/>
                    </a:cubicBezTo>
                    <a:cubicBezTo>
                      <a:pt x="12150" y="4063"/>
                      <a:pt x="11444" y="3690"/>
                      <a:pt x="10757" y="3435"/>
                    </a:cubicBezTo>
                    <a:cubicBezTo>
                      <a:pt x="10007" y="3094"/>
                      <a:pt x="9264" y="2983"/>
                      <a:pt x="8614" y="2983"/>
                    </a:cubicBezTo>
                    <a:cubicBezTo>
                      <a:pt x="7392" y="2983"/>
                      <a:pt x="6497" y="3376"/>
                      <a:pt x="6497" y="3376"/>
                    </a:cubicBezTo>
                    <a:cubicBezTo>
                      <a:pt x="5791" y="3651"/>
                      <a:pt x="5084" y="4004"/>
                      <a:pt x="3730" y="4279"/>
                    </a:cubicBezTo>
                    <a:cubicBezTo>
                      <a:pt x="3603" y="4305"/>
                      <a:pt x="3481" y="4317"/>
                      <a:pt x="3363" y="4317"/>
                    </a:cubicBezTo>
                    <a:cubicBezTo>
                      <a:pt x="1251" y="4317"/>
                      <a:pt x="511" y="373"/>
                      <a:pt x="511" y="373"/>
                    </a:cubicBezTo>
                    <a:lnTo>
                      <a:pt x="511" y="373"/>
                    </a:lnTo>
                    <a:cubicBezTo>
                      <a:pt x="511" y="373"/>
                      <a:pt x="1" y="3023"/>
                      <a:pt x="1453" y="6301"/>
                    </a:cubicBezTo>
                    <a:cubicBezTo>
                      <a:pt x="2376" y="8342"/>
                      <a:pt x="3710" y="9363"/>
                      <a:pt x="4986" y="9853"/>
                    </a:cubicBezTo>
                    <a:cubicBezTo>
                      <a:pt x="5025" y="9873"/>
                      <a:pt x="5065" y="9873"/>
                      <a:pt x="5104" y="9893"/>
                    </a:cubicBezTo>
                    <a:cubicBezTo>
                      <a:pt x="6381" y="10381"/>
                      <a:pt x="7601" y="10535"/>
                      <a:pt x="8634" y="10535"/>
                    </a:cubicBezTo>
                    <a:cubicBezTo>
                      <a:pt x="10427" y="10535"/>
                      <a:pt x="11660" y="10069"/>
                      <a:pt x="11660" y="10069"/>
                    </a:cubicBezTo>
                    <a:cubicBezTo>
                      <a:pt x="13132" y="9696"/>
                      <a:pt x="14820" y="8715"/>
                      <a:pt x="15919" y="6301"/>
                    </a:cubicBezTo>
                    <a:cubicBezTo>
                      <a:pt x="17410" y="3062"/>
                      <a:pt x="16959" y="0"/>
                      <a:pt x="16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0"/>
              <p:cNvSpPr/>
              <p:nvPr/>
            </p:nvSpPr>
            <p:spPr>
              <a:xfrm>
                <a:off x="3660575" y="772000"/>
                <a:ext cx="36825" cy="36850"/>
              </a:xfrm>
              <a:custGeom>
                <a:avLst/>
                <a:gdLst/>
                <a:ahLst/>
                <a:cxnLst/>
                <a:rect l="l" t="t" r="r" b="b"/>
                <a:pathLst>
                  <a:path w="1473" h="1474" extrusionOk="0">
                    <a:moveTo>
                      <a:pt x="727" y="0"/>
                    </a:moveTo>
                    <a:cubicBezTo>
                      <a:pt x="334" y="0"/>
                      <a:pt x="0" y="334"/>
                      <a:pt x="0" y="746"/>
                    </a:cubicBezTo>
                    <a:cubicBezTo>
                      <a:pt x="0" y="1158"/>
                      <a:pt x="314" y="1473"/>
                      <a:pt x="727" y="1473"/>
                    </a:cubicBezTo>
                    <a:cubicBezTo>
                      <a:pt x="738" y="1473"/>
                      <a:pt x="750" y="1473"/>
                      <a:pt x="761" y="1473"/>
                    </a:cubicBezTo>
                    <a:cubicBezTo>
                      <a:pt x="1157" y="1473"/>
                      <a:pt x="1472" y="1147"/>
                      <a:pt x="1472" y="746"/>
                    </a:cubicBezTo>
                    <a:cubicBezTo>
                      <a:pt x="1472" y="334"/>
                      <a:pt x="1139" y="2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0"/>
              <p:cNvSpPr/>
              <p:nvPr/>
            </p:nvSpPr>
            <p:spPr>
              <a:xfrm>
                <a:off x="3840650" y="772975"/>
                <a:ext cx="36825" cy="36825"/>
              </a:xfrm>
              <a:custGeom>
                <a:avLst/>
                <a:gdLst/>
                <a:ahLst/>
                <a:cxnLst/>
                <a:rect l="l" t="t" r="r" b="b"/>
                <a:pathLst>
                  <a:path w="1473" h="1473" extrusionOk="0">
                    <a:moveTo>
                      <a:pt x="747" y="1"/>
                    </a:moveTo>
                    <a:cubicBezTo>
                      <a:pt x="334" y="1"/>
                      <a:pt x="1" y="315"/>
                      <a:pt x="1" y="727"/>
                    </a:cubicBezTo>
                    <a:cubicBezTo>
                      <a:pt x="1" y="1139"/>
                      <a:pt x="334" y="1473"/>
                      <a:pt x="727" y="1473"/>
                    </a:cubicBezTo>
                    <a:cubicBezTo>
                      <a:pt x="1139" y="1473"/>
                      <a:pt x="1473" y="1139"/>
                      <a:pt x="1473" y="727"/>
                    </a:cubicBezTo>
                    <a:cubicBezTo>
                      <a:pt x="1473" y="334"/>
                      <a:pt x="1139" y="1"/>
                      <a:pt x="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0"/>
              <p:cNvSpPr/>
              <p:nvPr/>
            </p:nvSpPr>
            <p:spPr>
              <a:xfrm>
                <a:off x="3758225" y="802900"/>
                <a:ext cx="26525" cy="62850"/>
              </a:xfrm>
              <a:custGeom>
                <a:avLst/>
                <a:gdLst/>
                <a:ahLst/>
                <a:cxnLst/>
                <a:rect l="l" t="t" r="r" b="b"/>
                <a:pathLst>
                  <a:path w="1061" h="2514" fill="none" extrusionOk="0">
                    <a:moveTo>
                      <a:pt x="98" y="1"/>
                    </a:moveTo>
                    <a:lnTo>
                      <a:pt x="0" y="2513"/>
                    </a:lnTo>
                    <a:lnTo>
                      <a:pt x="1060" y="2513"/>
                    </a:lnTo>
                  </a:path>
                </a:pathLst>
              </a:custGeom>
              <a:noFill/>
              <a:ln w="29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0"/>
              <p:cNvSpPr/>
              <p:nvPr/>
            </p:nvSpPr>
            <p:spPr>
              <a:xfrm>
                <a:off x="3809750" y="649225"/>
                <a:ext cx="118275" cy="46375"/>
              </a:xfrm>
              <a:custGeom>
                <a:avLst/>
                <a:gdLst/>
                <a:ahLst/>
                <a:cxnLst/>
                <a:rect l="l" t="t" r="r" b="b"/>
                <a:pathLst>
                  <a:path w="4731" h="1855" extrusionOk="0">
                    <a:moveTo>
                      <a:pt x="1677" y="1"/>
                    </a:moveTo>
                    <a:cubicBezTo>
                      <a:pt x="379" y="1"/>
                      <a:pt x="216" y="652"/>
                      <a:pt x="216" y="652"/>
                    </a:cubicBezTo>
                    <a:cubicBezTo>
                      <a:pt x="216" y="652"/>
                      <a:pt x="0" y="1437"/>
                      <a:pt x="1217" y="1476"/>
                    </a:cubicBezTo>
                    <a:cubicBezTo>
                      <a:pt x="2159" y="1496"/>
                      <a:pt x="3298" y="1712"/>
                      <a:pt x="3828" y="1830"/>
                    </a:cubicBezTo>
                    <a:cubicBezTo>
                      <a:pt x="3890" y="1846"/>
                      <a:pt x="3954" y="1854"/>
                      <a:pt x="4017" y="1854"/>
                    </a:cubicBezTo>
                    <a:cubicBezTo>
                      <a:pt x="4255" y="1854"/>
                      <a:pt x="4489" y="1745"/>
                      <a:pt x="4613" y="1575"/>
                    </a:cubicBezTo>
                    <a:cubicBezTo>
                      <a:pt x="4731" y="1398"/>
                      <a:pt x="4711" y="1182"/>
                      <a:pt x="4534" y="1025"/>
                    </a:cubicBezTo>
                    <a:cubicBezTo>
                      <a:pt x="4201" y="731"/>
                      <a:pt x="2964" y="24"/>
                      <a:pt x="1845" y="4"/>
                    </a:cubicBezTo>
                    <a:cubicBezTo>
                      <a:pt x="1787" y="2"/>
                      <a:pt x="1731" y="1"/>
                      <a:pt x="1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0"/>
              <p:cNvSpPr/>
              <p:nvPr/>
            </p:nvSpPr>
            <p:spPr>
              <a:xfrm>
                <a:off x="3608550" y="649725"/>
                <a:ext cx="118300" cy="46350"/>
              </a:xfrm>
              <a:custGeom>
                <a:avLst/>
                <a:gdLst/>
                <a:ahLst/>
                <a:cxnLst/>
                <a:rect l="l" t="t" r="r" b="b"/>
                <a:pathLst>
                  <a:path w="4732" h="1854" extrusionOk="0">
                    <a:moveTo>
                      <a:pt x="3065" y="1"/>
                    </a:moveTo>
                    <a:cubicBezTo>
                      <a:pt x="3014" y="1"/>
                      <a:pt x="2961" y="2"/>
                      <a:pt x="2906" y="4"/>
                    </a:cubicBezTo>
                    <a:cubicBezTo>
                      <a:pt x="1767" y="24"/>
                      <a:pt x="550" y="730"/>
                      <a:pt x="197" y="1025"/>
                    </a:cubicBezTo>
                    <a:cubicBezTo>
                      <a:pt x="20" y="1182"/>
                      <a:pt x="1" y="1398"/>
                      <a:pt x="118" y="1574"/>
                    </a:cubicBezTo>
                    <a:cubicBezTo>
                      <a:pt x="242" y="1745"/>
                      <a:pt x="476" y="1854"/>
                      <a:pt x="714" y="1854"/>
                    </a:cubicBezTo>
                    <a:cubicBezTo>
                      <a:pt x="778" y="1854"/>
                      <a:pt x="841" y="1846"/>
                      <a:pt x="904" y="1829"/>
                    </a:cubicBezTo>
                    <a:cubicBezTo>
                      <a:pt x="1453" y="1712"/>
                      <a:pt x="2572" y="1496"/>
                      <a:pt x="3514" y="1476"/>
                    </a:cubicBezTo>
                    <a:cubicBezTo>
                      <a:pt x="4731" y="1456"/>
                      <a:pt x="4515" y="671"/>
                      <a:pt x="4515" y="671"/>
                    </a:cubicBezTo>
                    <a:cubicBezTo>
                      <a:pt x="4515" y="671"/>
                      <a:pt x="4334" y="1"/>
                      <a:pt x="3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0"/>
              <p:cNvSpPr/>
              <p:nvPr/>
            </p:nvSpPr>
            <p:spPr>
              <a:xfrm>
                <a:off x="3741050" y="927550"/>
                <a:ext cx="73625" cy="30950"/>
              </a:xfrm>
              <a:custGeom>
                <a:avLst/>
                <a:gdLst/>
                <a:ahLst/>
                <a:cxnLst/>
                <a:rect l="l" t="t" r="r" b="b"/>
                <a:pathLst>
                  <a:path w="2945" h="1238" fill="none" extrusionOk="0">
                    <a:moveTo>
                      <a:pt x="0" y="511"/>
                    </a:moveTo>
                    <a:cubicBezTo>
                      <a:pt x="0" y="511"/>
                      <a:pt x="1786" y="1237"/>
                      <a:pt x="2944" y="1"/>
                    </a:cubicBezTo>
                  </a:path>
                </a:pathLst>
              </a:custGeom>
              <a:noFill/>
              <a:ln w="29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0"/>
              <p:cNvSpPr/>
              <p:nvPr/>
            </p:nvSpPr>
            <p:spPr>
              <a:xfrm>
                <a:off x="3499625" y="360700"/>
                <a:ext cx="485800" cy="223375"/>
              </a:xfrm>
              <a:custGeom>
                <a:avLst/>
                <a:gdLst/>
                <a:ahLst/>
                <a:cxnLst/>
                <a:rect l="l" t="t" r="r" b="b"/>
                <a:pathLst>
                  <a:path w="19432" h="8935" extrusionOk="0">
                    <a:moveTo>
                      <a:pt x="9025" y="1"/>
                    </a:moveTo>
                    <a:cubicBezTo>
                      <a:pt x="8173" y="1"/>
                      <a:pt x="7300" y="119"/>
                      <a:pt x="6419" y="377"/>
                    </a:cubicBezTo>
                    <a:cubicBezTo>
                      <a:pt x="0" y="2261"/>
                      <a:pt x="4142" y="7345"/>
                      <a:pt x="4142" y="7345"/>
                    </a:cubicBezTo>
                    <a:cubicBezTo>
                      <a:pt x="6361" y="6482"/>
                      <a:pt x="8439" y="6161"/>
                      <a:pt x="10305" y="6161"/>
                    </a:cubicBezTo>
                    <a:cubicBezTo>
                      <a:pt x="15784" y="6161"/>
                      <a:pt x="19432" y="8935"/>
                      <a:pt x="19432" y="8935"/>
                    </a:cubicBezTo>
                    <a:cubicBezTo>
                      <a:pt x="18941" y="4716"/>
                      <a:pt x="14399" y="1"/>
                      <a:pt x="90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0"/>
              <p:cNvSpPr/>
              <p:nvPr/>
            </p:nvSpPr>
            <p:spPr>
              <a:xfrm>
                <a:off x="4094850" y="1392750"/>
                <a:ext cx="474525" cy="1069925"/>
              </a:xfrm>
              <a:custGeom>
                <a:avLst/>
                <a:gdLst/>
                <a:ahLst/>
                <a:cxnLst/>
                <a:rect l="l" t="t" r="r" b="b"/>
                <a:pathLst>
                  <a:path w="18981" h="42797" extrusionOk="0">
                    <a:moveTo>
                      <a:pt x="1629" y="0"/>
                    </a:moveTo>
                    <a:lnTo>
                      <a:pt x="0" y="12523"/>
                    </a:lnTo>
                    <a:lnTo>
                      <a:pt x="8695" y="37843"/>
                    </a:lnTo>
                    <a:cubicBezTo>
                      <a:pt x="9453" y="40079"/>
                      <a:pt x="12298" y="42796"/>
                      <a:pt x="14689" y="42796"/>
                    </a:cubicBezTo>
                    <a:cubicBezTo>
                      <a:pt x="14900" y="42796"/>
                      <a:pt x="15108" y="42775"/>
                      <a:pt x="15310" y="42730"/>
                    </a:cubicBezTo>
                    <a:cubicBezTo>
                      <a:pt x="17999" y="42161"/>
                      <a:pt x="18980" y="38000"/>
                      <a:pt x="18450" y="35291"/>
                    </a:cubicBezTo>
                    <a:cubicBezTo>
                      <a:pt x="17626" y="30914"/>
                      <a:pt x="16075" y="23809"/>
                      <a:pt x="13445" y="15074"/>
                    </a:cubicBezTo>
                    <a:cubicBezTo>
                      <a:pt x="9107" y="687"/>
                      <a:pt x="1629" y="0"/>
                      <a:pt x="16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0"/>
              <p:cNvSpPr/>
              <p:nvPr/>
            </p:nvSpPr>
            <p:spPr>
              <a:xfrm>
                <a:off x="3079100" y="3267725"/>
                <a:ext cx="73125" cy="209725"/>
              </a:xfrm>
              <a:custGeom>
                <a:avLst/>
                <a:gdLst/>
                <a:ahLst/>
                <a:cxnLst/>
                <a:rect l="l" t="t" r="r" b="b"/>
                <a:pathLst>
                  <a:path w="2925" h="8389" extrusionOk="0">
                    <a:moveTo>
                      <a:pt x="2925" y="0"/>
                    </a:moveTo>
                    <a:lnTo>
                      <a:pt x="275" y="3769"/>
                    </a:lnTo>
                    <a:lnTo>
                      <a:pt x="20" y="7518"/>
                    </a:lnTo>
                    <a:cubicBezTo>
                      <a:pt x="0" y="7969"/>
                      <a:pt x="314" y="8342"/>
                      <a:pt x="766" y="8381"/>
                    </a:cubicBezTo>
                    <a:cubicBezTo>
                      <a:pt x="799" y="8386"/>
                      <a:pt x="832" y="8388"/>
                      <a:pt x="865" y="8388"/>
                    </a:cubicBezTo>
                    <a:cubicBezTo>
                      <a:pt x="1239" y="8388"/>
                      <a:pt x="1577" y="8091"/>
                      <a:pt x="1649" y="7694"/>
                    </a:cubicBezTo>
                    <a:lnTo>
                      <a:pt x="2925" y="0"/>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0"/>
              <p:cNvSpPr/>
              <p:nvPr/>
            </p:nvSpPr>
            <p:spPr>
              <a:xfrm>
                <a:off x="3033450" y="2955325"/>
                <a:ext cx="239000" cy="517350"/>
              </a:xfrm>
              <a:custGeom>
                <a:avLst/>
                <a:gdLst/>
                <a:ahLst/>
                <a:cxnLst/>
                <a:rect l="l" t="t" r="r" b="b"/>
                <a:pathLst>
                  <a:path w="9560" h="20694" extrusionOk="0">
                    <a:moveTo>
                      <a:pt x="4769" y="1"/>
                    </a:moveTo>
                    <a:cubicBezTo>
                      <a:pt x="4528" y="1"/>
                      <a:pt x="4283" y="42"/>
                      <a:pt x="4044" y="130"/>
                    </a:cubicBezTo>
                    <a:cubicBezTo>
                      <a:pt x="3180" y="444"/>
                      <a:pt x="2690" y="1249"/>
                      <a:pt x="2651" y="2172"/>
                    </a:cubicBezTo>
                    <a:cubicBezTo>
                      <a:pt x="2454" y="4939"/>
                      <a:pt x="1806" y="8885"/>
                      <a:pt x="1806" y="8885"/>
                    </a:cubicBezTo>
                    <a:lnTo>
                      <a:pt x="60" y="19857"/>
                    </a:lnTo>
                    <a:cubicBezTo>
                      <a:pt x="1" y="20151"/>
                      <a:pt x="138" y="20446"/>
                      <a:pt x="393" y="20583"/>
                    </a:cubicBezTo>
                    <a:cubicBezTo>
                      <a:pt x="507" y="20658"/>
                      <a:pt x="632" y="20694"/>
                      <a:pt x="756" y="20694"/>
                    </a:cubicBezTo>
                    <a:cubicBezTo>
                      <a:pt x="1018" y="20694"/>
                      <a:pt x="1274" y="20536"/>
                      <a:pt x="1394" y="20269"/>
                    </a:cubicBezTo>
                    <a:lnTo>
                      <a:pt x="5614" y="11691"/>
                    </a:lnTo>
                    <a:lnTo>
                      <a:pt x="5614" y="11691"/>
                    </a:lnTo>
                    <a:cubicBezTo>
                      <a:pt x="5536" y="13419"/>
                      <a:pt x="5889" y="14969"/>
                      <a:pt x="6144" y="15853"/>
                    </a:cubicBezTo>
                    <a:cubicBezTo>
                      <a:pt x="6279" y="16239"/>
                      <a:pt x="6644" y="16482"/>
                      <a:pt x="7029" y="16482"/>
                    </a:cubicBezTo>
                    <a:cubicBezTo>
                      <a:pt x="7094" y="16482"/>
                      <a:pt x="7159" y="16475"/>
                      <a:pt x="7224" y="16461"/>
                    </a:cubicBezTo>
                    <a:cubicBezTo>
                      <a:pt x="7695" y="16343"/>
                      <a:pt x="7970" y="15931"/>
                      <a:pt x="7950" y="15480"/>
                    </a:cubicBezTo>
                    <a:cubicBezTo>
                      <a:pt x="7891" y="14636"/>
                      <a:pt x="7911" y="13006"/>
                      <a:pt x="8559" y="10631"/>
                    </a:cubicBezTo>
                    <a:cubicBezTo>
                      <a:pt x="9560" y="6804"/>
                      <a:pt x="7420" y="3310"/>
                      <a:pt x="7420" y="3310"/>
                    </a:cubicBezTo>
                    <a:lnTo>
                      <a:pt x="6812" y="1445"/>
                    </a:lnTo>
                    <a:cubicBezTo>
                      <a:pt x="6503" y="565"/>
                      <a:pt x="5659" y="1"/>
                      <a:pt x="4769" y="1"/>
                    </a:cubicBez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0"/>
              <p:cNvSpPr/>
              <p:nvPr/>
            </p:nvSpPr>
            <p:spPr>
              <a:xfrm>
                <a:off x="3099700" y="2448250"/>
                <a:ext cx="199750" cy="579525"/>
              </a:xfrm>
              <a:custGeom>
                <a:avLst/>
                <a:gdLst/>
                <a:ahLst/>
                <a:cxnLst/>
                <a:rect l="l" t="t" r="r" b="b"/>
                <a:pathLst>
                  <a:path w="7990" h="23181" extrusionOk="0">
                    <a:moveTo>
                      <a:pt x="1551" y="0"/>
                    </a:moveTo>
                    <a:lnTo>
                      <a:pt x="1" y="22258"/>
                    </a:lnTo>
                    <a:lnTo>
                      <a:pt x="3965" y="23181"/>
                    </a:lnTo>
                    <a:lnTo>
                      <a:pt x="7989" y="2925"/>
                    </a:lnTo>
                    <a:lnTo>
                      <a:pt x="1551" y="0"/>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0"/>
              <p:cNvSpPr/>
              <p:nvPr/>
            </p:nvSpPr>
            <p:spPr>
              <a:xfrm>
                <a:off x="3019225" y="1403525"/>
                <a:ext cx="460800" cy="1604150"/>
              </a:xfrm>
              <a:custGeom>
                <a:avLst/>
                <a:gdLst/>
                <a:ahLst/>
                <a:cxnLst/>
                <a:rect l="l" t="t" r="r" b="b"/>
                <a:pathLst>
                  <a:path w="18432" h="64166" extrusionOk="0">
                    <a:moveTo>
                      <a:pt x="14525" y="1"/>
                    </a:moveTo>
                    <a:cubicBezTo>
                      <a:pt x="14525" y="1"/>
                      <a:pt x="7282" y="2023"/>
                      <a:pt x="5614" y="16979"/>
                    </a:cubicBezTo>
                    <a:cubicBezTo>
                      <a:pt x="3906" y="32485"/>
                      <a:pt x="1" y="63890"/>
                      <a:pt x="1" y="63890"/>
                    </a:cubicBezTo>
                    <a:lnTo>
                      <a:pt x="10521" y="64165"/>
                    </a:lnTo>
                    <a:lnTo>
                      <a:pt x="18431" y="12053"/>
                    </a:lnTo>
                    <a:lnTo>
                      <a:pt x="145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0"/>
              <p:cNvSpPr/>
              <p:nvPr/>
            </p:nvSpPr>
            <p:spPr>
              <a:xfrm>
                <a:off x="3489800" y="1274000"/>
                <a:ext cx="575125" cy="1300375"/>
              </a:xfrm>
              <a:custGeom>
                <a:avLst/>
                <a:gdLst/>
                <a:ahLst/>
                <a:cxnLst/>
                <a:rect l="l" t="t" r="r" b="b"/>
                <a:pathLst>
                  <a:path w="23005" h="52015" extrusionOk="0">
                    <a:moveTo>
                      <a:pt x="16037" y="0"/>
                    </a:moveTo>
                    <a:lnTo>
                      <a:pt x="6792" y="59"/>
                    </a:lnTo>
                    <a:lnTo>
                      <a:pt x="1" y="3612"/>
                    </a:lnTo>
                    <a:lnTo>
                      <a:pt x="747" y="52015"/>
                    </a:lnTo>
                    <a:lnTo>
                      <a:pt x="22004" y="52015"/>
                    </a:lnTo>
                    <a:lnTo>
                      <a:pt x="23005" y="3023"/>
                    </a:lnTo>
                    <a:lnTo>
                      <a:pt x="160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0"/>
              <p:cNvSpPr/>
              <p:nvPr/>
            </p:nvSpPr>
            <p:spPr>
              <a:xfrm>
                <a:off x="3659600" y="1268600"/>
                <a:ext cx="231125" cy="54025"/>
              </a:xfrm>
              <a:custGeom>
                <a:avLst/>
                <a:gdLst/>
                <a:ahLst/>
                <a:cxnLst/>
                <a:rect l="l" t="t" r="r" b="b"/>
                <a:pathLst>
                  <a:path w="9245" h="2161" extrusionOk="0">
                    <a:moveTo>
                      <a:pt x="3160" y="0"/>
                    </a:moveTo>
                    <a:lnTo>
                      <a:pt x="0" y="275"/>
                    </a:lnTo>
                    <a:lnTo>
                      <a:pt x="393" y="589"/>
                    </a:lnTo>
                    <a:cubicBezTo>
                      <a:pt x="1612" y="1642"/>
                      <a:pt x="3114" y="2160"/>
                      <a:pt x="4612" y="2160"/>
                    </a:cubicBezTo>
                    <a:cubicBezTo>
                      <a:pt x="6297" y="2160"/>
                      <a:pt x="7977" y="1504"/>
                      <a:pt x="9245" y="216"/>
                    </a:cubicBezTo>
                    <a:lnTo>
                      <a:pt x="31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0"/>
              <p:cNvSpPr/>
              <p:nvPr/>
            </p:nvSpPr>
            <p:spPr>
              <a:xfrm>
                <a:off x="3112950" y="1285275"/>
                <a:ext cx="1376425" cy="1607075"/>
              </a:xfrm>
              <a:custGeom>
                <a:avLst/>
                <a:gdLst/>
                <a:ahLst/>
                <a:cxnLst/>
                <a:rect l="l" t="t" r="r" b="b"/>
                <a:pathLst>
                  <a:path w="55057" h="64283" extrusionOk="0">
                    <a:moveTo>
                      <a:pt x="20669" y="0"/>
                    </a:moveTo>
                    <a:lnTo>
                      <a:pt x="11247" y="4338"/>
                    </a:lnTo>
                    <a:cubicBezTo>
                      <a:pt x="9422" y="5398"/>
                      <a:pt x="5084" y="7479"/>
                      <a:pt x="3455" y="12248"/>
                    </a:cubicBezTo>
                    <a:cubicBezTo>
                      <a:pt x="1845" y="16998"/>
                      <a:pt x="0" y="26498"/>
                      <a:pt x="0" y="26498"/>
                    </a:cubicBezTo>
                    <a:lnTo>
                      <a:pt x="10168" y="26832"/>
                    </a:lnTo>
                    <a:lnTo>
                      <a:pt x="10168" y="64283"/>
                    </a:lnTo>
                    <a:lnTo>
                      <a:pt x="44379" y="63635"/>
                    </a:lnTo>
                    <a:lnTo>
                      <a:pt x="43182" y="25556"/>
                    </a:lnTo>
                    <a:lnTo>
                      <a:pt x="55057" y="25046"/>
                    </a:lnTo>
                    <a:cubicBezTo>
                      <a:pt x="55057" y="25046"/>
                      <a:pt x="52407" y="14859"/>
                      <a:pt x="50444" y="11326"/>
                    </a:cubicBezTo>
                    <a:cubicBezTo>
                      <a:pt x="48482" y="7793"/>
                      <a:pt x="44281" y="5516"/>
                      <a:pt x="42495" y="4515"/>
                    </a:cubicBezTo>
                    <a:cubicBezTo>
                      <a:pt x="40159" y="3180"/>
                      <a:pt x="32701" y="177"/>
                      <a:pt x="32701" y="177"/>
                    </a:cubicBezTo>
                    <a:lnTo>
                      <a:pt x="26852" y="9697"/>
                    </a:lnTo>
                    <a:lnTo>
                      <a:pt x="206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0"/>
              <p:cNvSpPr/>
              <p:nvPr/>
            </p:nvSpPr>
            <p:spPr>
              <a:xfrm>
                <a:off x="3929475" y="1739175"/>
                <a:ext cx="556975" cy="520175"/>
              </a:xfrm>
              <a:custGeom>
                <a:avLst/>
                <a:gdLst/>
                <a:ahLst/>
                <a:cxnLst/>
                <a:rect l="l" t="t" r="r" b="b"/>
                <a:pathLst>
                  <a:path w="22279" h="20807" extrusionOk="0">
                    <a:moveTo>
                      <a:pt x="6497" y="0"/>
                    </a:moveTo>
                    <a:lnTo>
                      <a:pt x="1060" y="11679"/>
                    </a:lnTo>
                    <a:lnTo>
                      <a:pt x="0" y="16272"/>
                    </a:lnTo>
                    <a:lnTo>
                      <a:pt x="5634" y="20806"/>
                    </a:lnTo>
                    <a:lnTo>
                      <a:pt x="10403" y="19943"/>
                    </a:lnTo>
                    <a:lnTo>
                      <a:pt x="13485" y="17057"/>
                    </a:lnTo>
                    <a:lnTo>
                      <a:pt x="222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0"/>
              <p:cNvSpPr/>
              <p:nvPr/>
            </p:nvSpPr>
            <p:spPr>
              <a:xfrm>
                <a:off x="3821525" y="1995325"/>
                <a:ext cx="496125" cy="357700"/>
              </a:xfrm>
              <a:custGeom>
                <a:avLst/>
                <a:gdLst/>
                <a:ahLst/>
                <a:cxnLst/>
                <a:rect l="l" t="t" r="r" b="b"/>
                <a:pathLst>
                  <a:path w="19845" h="14308" extrusionOk="0">
                    <a:moveTo>
                      <a:pt x="6006" y="0"/>
                    </a:moveTo>
                    <a:lnTo>
                      <a:pt x="4711" y="138"/>
                    </a:lnTo>
                    <a:cubicBezTo>
                      <a:pt x="3514" y="334"/>
                      <a:pt x="2395" y="982"/>
                      <a:pt x="1688" y="2002"/>
                    </a:cubicBezTo>
                    <a:lnTo>
                      <a:pt x="687" y="4181"/>
                    </a:lnTo>
                    <a:cubicBezTo>
                      <a:pt x="236" y="4790"/>
                      <a:pt x="0" y="5555"/>
                      <a:pt x="0" y="6321"/>
                    </a:cubicBezTo>
                    <a:lnTo>
                      <a:pt x="0" y="7263"/>
                    </a:lnTo>
                    <a:cubicBezTo>
                      <a:pt x="0" y="8637"/>
                      <a:pt x="746" y="9893"/>
                      <a:pt x="1983" y="10541"/>
                    </a:cubicBezTo>
                    <a:lnTo>
                      <a:pt x="6929" y="12700"/>
                    </a:lnTo>
                    <a:cubicBezTo>
                      <a:pt x="6929" y="12700"/>
                      <a:pt x="10972" y="14308"/>
                      <a:pt x="17123" y="14308"/>
                    </a:cubicBezTo>
                    <a:cubicBezTo>
                      <a:pt x="17869" y="14308"/>
                      <a:pt x="18647" y="14284"/>
                      <a:pt x="19452" y="14231"/>
                    </a:cubicBezTo>
                    <a:cubicBezTo>
                      <a:pt x="19432" y="14211"/>
                      <a:pt x="19844" y="9265"/>
                      <a:pt x="15879" y="7753"/>
                    </a:cubicBezTo>
                    <a:lnTo>
                      <a:pt x="9716" y="7125"/>
                    </a:lnTo>
                    <a:cubicBezTo>
                      <a:pt x="9716" y="7125"/>
                      <a:pt x="11757" y="2101"/>
                      <a:pt x="5378" y="1433"/>
                    </a:cubicBezTo>
                    <a:lnTo>
                      <a:pt x="6006" y="0"/>
                    </a:lnTo>
                    <a:close/>
                  </a:path>
                </a:pathLst>
              </a:custGeom>
              <a:solidFill>
                <a:srgbClr val="DE8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0"/>
              <p:cNvSpPr/>
              <p:nvPr/>
            </p:nvSpPr>
            <p:spPr>
              <a:xfrm>
                <a:off x="4114475" y="2169025"/>
                <a:ext cx="363125" cy="293475"/>
              </a:xfrm>
              <a:custGeom>
                <a:avLst/>
                <a:gdLst/>
                <a:ahLst/>
                <a:cxnLst/>
                <a:rect l="l" t="t" r="r" b="b"/>
                <a:pathLst>
                  <a:path w="14525" h="11739" extrusionOk="0">
                    <a:moveTo>
                      <a:pt x="2297" y="1"/>
                    </a:moveTo>
                    <a:lnTo>
                      <a:pt x="0" y="10757"/>
                    </a:lnTo>
                    <a:lnTo>
                      <a:pt x="13897" y="11738"/>
                    </a:lnTo>
                    <a:lnTo>
                      <a:pt x="145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0"/>
              <p:cNvSpPr/>
              <p:nvPr/>
            </p:nvSpPr>
            <p:spPr>
              <a:xfrm>
                <a:off x="4278350" y="2165600"/>
                <a:ext cx="155100" cy="25"/>
              </a:xfrm>
              <a:custGeom>
                <a:avLst/>
                <a:gdLst/>
                <a:ahLst/>
                <a:cxnLst/>
                <a:rect l="l" t="t" r="r" b="b"/>
                <a:pathLst>
                  <a:path w="6204" h="1" fill="none" extrusionOk="0">
                    <a:moveTo>
                      <a:pt x="1" y="0"/>
                    </a:moveTo>
                    <a:lnTo>
                      <a:pt x="6203" y="0"/>
                    </a:lnTo>
                  </a:path>
                </a:pathLst>
              </a:custGeom>
              <a:noFill/>
              <a:ln w="2950" cap="rnd" cmpd="sng">
                <a:solidFill>
                  <a:srgbClr val="1F000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0"/>
              <p:cNvSpPr/>
              <p:nvPr/>
            </p:nvSpPr>
            <p:spPr>
              <a:xfrm>
                <a:off x="3367125" y="1815225"/>
                <a:ext cx="25" cy="645800"/>
              </a:xfrm>
              <a:custGeom>
                <a:avLst/>
                <a:gdLst/>
                <a:ahLst/>
                <a:cxnLst/>
                <a:rect l="l" t="t" r="r" b="b"/>
                <a:pathLst>
                  <a:path w="1" h="25832" fill="none" extrusionOk="0">
                    <a:moveTo>
                      <a:pt x="1" y="25831"/>
                    </a:moveTo>
                    <a:lnTo>
                      <a:pt x="1" y="1"/>
                    </a:lnTo>
                  </a:path>
                </a:pathLst>
              </a:custGeom>
              <a:noFill/>
              <a:ln w="2950" cap="rnd" cmpd="sng">
                <a:solidFill>
                  <a:srgbClr val="1F000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0"/>
              <p:cNvSpPr/>
              <p:nvPr/>
            </p:nvSpPr>
            <p:spPr>
              <a:xfrm>
                <a:off x="3424050" y="1675375"/>
                <a:ext cx="254700" cy="110450"/>
              </a:xfrm>
              <a:custGeom>
                <a:avLst/>
                <a:gdLst/>
                <a:ahLst/>
                <a:cxnLst/>
                <a:rect l="l" t="t" r="r" b="b"/>
                <a:pathLst>
                  <a:path w="10188" h="4418" extrusionOk="0">
                    <a:moveTo>
                      <a:pt x="1" y="1"/>
                    </a:moveTo>
                    <a:lnTo>
                      <a:pt x="1" y="4417"/>
                    </a:lnTo>
                    <a:lnTo>
                      <a:pt x="10188" y="4417"/>
                    </a:lnTo>
                    <a:lnTo>
                      <a:pt x="101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99" name="Google Shape;1899;p60"/>
          <p:cNvGrpSpPr/>
          <p:nvPr/>
        </p:nvGrpSpPr>
        <p:grpSpPr>
          <a:xfrm>
            <a:off x="6794437" y="2027113"/>
            <a:ext cx="813310" cy="2536197"/>
            <a:chOff x="6952287" y="2027113"/>
            <a:chExt cx="813310" cy="2536197"/>
          </a:xfrm>
        </p:grpSpPr>
        <p:grpSp>
          <p:nvGrpSpPr>
            <p:cNvPr id="1900" name="Google Shape;1900;p60"/>
            <p:cNvGrpSpPr/>
            <p:nvPr/>
          </p:nvGrpSpPr>
          <p:grpSpPr>
            <a:xfrm>
              <a:off x="6952287" y="2027113"/>
              <a:ext cx="813310" cy="2450366"/>
              <a:chOff x="5552175" y="1311175"/>
              <a:chExt cx="1473655" cy="4439873"/>
            </a:xfrm>
          </p:grpSpPr>
          <p:sp>
            <p:nvSpPr>
              <p:cNvPr id="1901" name="Google Shape;1901;p60"/>
              <p:cNvSpPr/>
              <p:nvPr/>
            </p:nvSpPr>
            <p:spPr>
              <a:xfrm>
                <a:off x="6814255" y="2189945"/>
                <a:ext cx="211575" cy="1566741"/>
              </a:xfrm>
              <a:custGeom>
                <a:avLst/>
                <a:gdLst/>
                <a:ahLst/>
                <a:cxnLst/>
                <a:rect l="l" t="t" r="r" b="b"/>
                <a:pathLst>
                  <a:path w="6899" h="51088" extrusionOk="0">
                    <a:moveTo>
                      <a:pt x="425" y="0"/>
                    </a:moveTo>
                    <a:lnTo>
                      <a:pt x="1" y="50727"/>
                    </a:lnTo>
                    <a:lnTo>
                      <a:pt x="4628" y="51088"/>
                    </a:lnTo>
                    <a:cubicBezTo>
                      <a:pt x="4628" y="51088"/>
                      <a:pt x="5731" y="28101"/>
                      <a:pt x="6283" y="15621"/>
                    </a:cubicBezTo>
                    <a:cubicBezTo>
                      <a:pt x="6899" y="2101"/>
                      <a:pt x="425" y="0"/>
                      <a:pt x="4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0"/>
              <p:cNvSpPr/>
              <p:nvPr/>
            </p:nvSpPr>
            <p:spPr>
              <a:xfrm>
                <a:off x="6031872" y="3023082"/>
                <a:ext cx="953606" cy="2727966"/>
              </a:xfrm>
              <a:custGeom>
                <a:avLst/>
                <a:gdLst/>
                <a:ahLst/>
                <a:cxnLst/>
                <a:rect l="l" t="t" r="r" b="b"/>
                <a:pathLst>
                  <a:path w="31095" h="88953" extrusionOk="0">
                    <a:moveTo>
                      <a:pt x="9849" y="0"/>
                    </a:moveTo>
                    <a:cubicBezTo>
                      <a:pt x="1784" y="11907"/>
                      <a:pt x="2081" y="44126"/>
                      <a:pt x="2081" y="44126"/>
                    </a:cubicBezTo>
                    <a:lnTo>
                      <a:pt x="1" y="87806"/>
                    </a:lnTo>
                    <a:lnTo>
                      <a:pt x="10804" y="88804"/>
                    </a:lnTo>
                    <a:lnTo>
                      <a:pt x="17447" y="31455"/>
                    </a:lnTo>
                    <a:lnTo>
                      <a:pt x="17999" y="46058"/>
                    </a:lnTo>
                    <a:lnTo>
                      <a:pt x="13733" y="88953"/>
                    </a:lnTo>
                    <a:lnTo>
                      <a:pt x="24345" y="88804"/>
                    </a:lnTo>
                    <a:lnTo>
                      <a:pt x="31095" y="44126"/>
                    </a:lnTo>
                    <a:lnTo>
                      <a:pt x="290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0"/>
              <p:cNvSpPr/>
              <p:nvPr/>
            </p:nvSpPr>
            <p:spPr>
              <a:xfrm>
                <a:off x="6402884" y="2152163"/>
                <a:ext cx="499206" cy="870313"/>
              </a:xfrm>
              <a:custGeom>
                <a:avLst/>
                <a:gdLst/>
                <a:ahLst/>
                <a:cxnLst/>
                <a:rect l="l" t="t" r="r" b="b"/>
                <a:pathLst>
                  <a:path w="16278" h="28379" extrusionOk="0">
                    <a:moveTo>
                      <a:pt x="2548" y="1"/>
                    </a:moveTo>
                    <a:lnTo>
                      <a:pt x="1" y="28378"/>
                    </a:lnTo>
                    <a:lnTo>
                      <a:pt x="14730" y="28378"/>
                    </a:lnTo>
                    <a:lnTo>
                      <a:pt x="14730" y="10295"/>
                    </a:lnTo>
                    <a:cubicBezTo>
                      <a:pt x="16278" y="290"/>
                      <a:pt x="9664" y="149"/>
                      <a:pt x="9292" y="149"/>
                    </a:cubicBezTo>
                    <a:cubicBezTo>
                      <a:pt x="9281" y="149"/>
                      <a:pt x="9276" y="150"/>
                      <a:pt x="9276" y="150"/>
                    </a:cubicBezTo>
                    <a:lnTo>
                      <a:pt x="25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0"/>
              <p:cNvSpPr/>
              <p:nvPr/>
            </p:nvSpPr>
            <p:spPr>
              <a:xfrm>
                <a:off x="6480994" y="2152163"/>
                <a:ext cx="214182" cy="141285"/>
              </a:xfrm>
              <a:custGeom>
                <a:avLst/>
                <a:gdLst/>
                <a:ahLst/>
                <a:cxnLst/>
                <a:rect l="l" t="t" r="r" b="b"/>
                <a:pathLst>
                  <a:path w="6984" h="4607" extrusionOk="0">
                    <a:moveTo>
                      <a:pt x="1" y="1"/>
                    </a:moveTo>
                    <a:lnTo>
                      <a:pt x="6984" y="4607"/>
                    </a:lnTo>
                    <a:lnTo>
                      <a:pt x="6729" y="171"/>
                    </a:lnTo>
                    <a:lnTo>
                      <a:pt x="1" y="1"/>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0"/>
              <p:cNvSpPr/>
              <p:nvPr/>
            </p:nvSpPr>
            <p:spPr>
              <a:xfrm>
                <a:off x="6096979" y="2153481"/>
                <a:ext cx="862462" cy="1433307"/>
              </a:xfrm>
              <a:custGeom>
                <a:avLst/>
                <a:gdLst/>
                <a:ahLst/>
                <a:cxnLst/>
                <a:rect l="l" t="t" r="r" b="b"/>
                <a:pathLst>
                  <a:path w="28123" h="46737" extrusionOk="0">
                    <a:moveTo>
                      <a:pt x="12565" y="0"/>
                    </a:moveTo>
                    <a:cubicBezTo>
                      <a:pt x="12565" y="0"/>
                      <a:pt x="8257" y="552"/>
                      <a:pt x="4245" y="2547"/>
                    </a:cubicBezTo>
                    <a:cubicBezTo>
                      <a:pt x="4033" y="2654"/>
                      <a:pt x="4012" y="3396"/>
                      <a:pt x="4075" y="3630"/>
                    </a:cubicBezTo>
                    <a:lnTo>
                      <a:pt x="8448" y="25152"/>
                    </a:lnTo>
                    <a:cubicBezTo>
                      <a:pt x="8448" y="25152"/>
                      <a:pt x="1274" y="33472"/>
                      <a:pt x="0" y="46737"/>
                    </a:cubicBezTo>
                    <a:lnTo>
                      <a:pt x="27974" y="46737"/>
                    </a:lnTo>
                    <a:lnTo>
                      <a:pt x="26743" y="24345"/>
                    </a:lnTo>
                    <a:lnTo>
                      <a:pt x="27974" y="8299"/>
                    </a:lnTo>
                    <a:cubicBezTo>
                      <a:pt x="28123" y="5901"/>
                      <a:pt x="27316" y="3460"/>
                      <a:pt x="25342" y="2144"/>
                    </a:cubicBezTo>
                    <a:cubicBezTo>
                      <a:pt x="23750" y="1062"/>
                      <a:pt x="23199" y="807"/>
                      <a:pt x="20567" y="319"/>
                    </a:cubicBezTo>
                    <a:lnTo>
                      <a:pt x="20567" y="319"/>
                    </a:lnTo>
                    <a:cubicBezTo>
                      <a:pt x="20567" y="319"/>
                      <a:pt x="21182" y="3396"/>
                      <a:pt x="20800" y="9085"/>
                    </a:cubicBezTo>
                    <a:cubicBezTo>
                      <a:pt x="18550" y="6049"/>
                      <a:pt x="15218" y="3354"/>
                      <a:pt x="12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0"/>
              <p:cNvSpPr/>
              <p:nvPr/>
            </p:nvSpPr>
            <p:spPr>
              <a:xfrm>
                <a:off x="6919689" y="2488705"/>
                <a:ext cx="32600" cy="1068793"/>
              </a:xfrm>
              <a:custGeom>
                <a:avLst/>
                <a:gdLst/>
                <a:ahLst/>
                <a:cxnLst/>
                <a:rect l="l" t="t" r="r" b="b"/>
                <a:pathLst>
                  <a:path w="1063" h="34851" fill="none" extrusionOk="0">
                    <a:moveTo>
                      <a:pt x="532" y="0"/>
                    </a:moveTo>
                    <a:lnTo>
                      <a:pt x="1" y="12862"/>
                    </a:lnTo>
                    <a:lnTo>
                      <a:pt x="1062" y="34851"/>
                    </a:lnTo>
                  </a:path>
                </a:pathLst>
              </a:custGeom>
              <a:noFill/>
              <a:ln w="47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0"/>
              <p:cNvSpPr/>
              <p:nvPr/>
            </p:nvSpPr>
            <p:spPr>
              <a:xfrm>
                <a:off x="5606855" y="2200678"/>
                <a:ext cx="696766" cy="809407"/>
              </a:xfrm>
              <a:custGeom>
                <a:avLst/>
                <a:gdLst/>
                <a:ahLst/>
                <a:cxnLst/>
                <a:rect l="l" t="t" r="r" b="b"/>
                <a:pathLst>
                  <a:path w="22720" h="26393" extrusionOk="0">
                    <a:moveTo>
                      <a:pt x="22718" y="1"/>
                    </a:moveTo>
                    <a:cubicBezTo>
                      <a:pt x="22716" y="1"/>
                      <a:pt x="22702" y="3"/>
                      <a:pt x="22677" y="9"/>
                    </a:cubicBezTo>
                    <a:lnTo>
                      <a:pt x="22677" y="9"/>
                    </a:lnTo>
                    <a:cubicBezTo>
                      <a:pt x="22706" y="4"/>
                      <a:pt x="22720" y="1"/>
                      <a:pt x="22718" y="1"/>
                    </a:cubicBezTo>
                    <a:close/>
                    <a:moveTo>
                      <a:pt x="22677" y="9"/>
                    </a:moveTo>
                    <a:lnTo>
                      <a:pt x="22677" y="9"/>
                    </a:lnTo>
                    <a:cubicBezTo>
                      <a:pt x="22674" y="10"/>
                      <a:pt x="22671" y="10"/>
                      <a:pt x="22668" y="11"/>
                    </a:cubicBezTo>
                    <a:lnTo>
                      <a:pt x="22668" y="11"/>
                    </a:lnTo>
                    <a:lnTo>
                      <a:pt x="22668" y="11"/>
                    </a:lnTo>
                    <a:cubicBezTo>
                      <a:pt x="22671" y="11"/>
                      <a:pt x="22674" y="10"/>
                      <a:pt x="22677" y="9"/>
                    </a:cubicBezTo>
                    <a:close/>
                    <a:moveTo>
                      <a:pt x="22668" y="11"/>
                    </a:moveTo>
                    <a:cubicBezTo>
                      <a:pt x="21992" y="177"/>
                      <a:pt x="14452" y="2455"/>
                      <a:pt x="0" y="20790"/>
                    </a:cubicBezTo>
                    <a:lnTo>
                      <a:pt x="6813" y="26393"/>
                    </a:lnTo>
                    <a:lnTo>
                      <a:pt x="22668" y="11833"/>
                    </a:lnTo>
                    <a:lnTo>
                      <a:pt x="22668" y="1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0"/>
              <p:cNvSpPr/>
              <p:nvPr/>
            </p:nvSpPr>
            <p:spPr>
              <a:xfrm>
                <a:off x="6269451" y="2508884"/>
                <a:ext cx="12390" cy="75534"/>
              </a:xfrm>
              <a:custGeom>
                <a:avLst/>
                <a:gdLst/>
                <a:ahLst/>
                <a:cxnLst/>
                <a:rect l="l" t="t" r="r" b="b"/>
                <a:pathLst>
                  <a:path w="404" h="2463" fill="none" extrusionOk="0">
                    <a:moveTo>
                      <a:pt x="404" y="2462"/>
                    </a:moveTo>
                    <a:lnTo>
                      <a:pt x="1" y="0"/>
                    </a:lnTo>
                  </a:path>
                </a:pathLst>
              </a:custGeom>
              <a:noFill/>
              <a:ln w="47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0"/>
              <p:cNvSpPr/>
              <p:nvPr/>
            </p:nvSpPr>
            <p:spPr>
              <a:xfrm>
                <a:off x="6115195" y="2921420"/>
                <a:ext cx="406835" cy="297812"/>
              </a:xfrm>
              <a:custGeom>
                <a:avLst/>
                <a:gdLst/>
                <a:ahLst/>
                <a:cxnLst/>
                <a:rect l="l" t="t" r="r" b="b"/>
                <a:pathLst>
                  <a:path w="13266" h="9711" extrusionOk="0">
                    <a:moveTo>
                      <a:pt x="7232" y="1"/>
                    </a:moveTo>
                    <a:cubicBezTo>
                      <a:pt x="7008" y="1"/>
                      <a:pt x="6785" y="92"/>
                      <a:pt x="6623" y="280"/>
                    </a:cubicBezTo>
                    <a:lnTo>
                      <a:pt x="2866" y="4504"/>
                    </a:lnTo>
                    <a:lnTo>
                      <a:pt x="1" y="7773"/>
                    </a:lnTo>
                    <a:cubicBezTo>
                      <a:pt x="1749" y="8888"/>
                      <a:pt x="3507" y="9306"/>
                      <a:pt x="4758" y="9306"/>
                    </a:cubicBezTo>
                    <a:cubicBezTo>
                      <a:pt x="5435" y="9306"/>
                      <a:pt x="5964" y="9184"/>
                      <a:pt x="6262" y="8982"/>
                    </a:cubicBezTo>
                    <a:cubicBezTo>
                      <a:pt x="6368" y="9025"/>
                      <a:pt x="10018" y="9683"/>
                      <a:pt x="10018" y="9683"/>
                    </a:cubicBezTo>
                    <a:cubicBezTo>
                      <a:pt x="10085" y="9701"/>
                      <a:pt x="10151" y="9710"/>
                      <a:pt x="10214" y="9710"/>
                    </a:cubicBezTo>
                    <a:cubicBezTo>
                      <a:pt x="10518" y="9710"/>
                      <a:pt x="10780" y="9510"/>
                      <a:pt x="10867" y="9195"/>
                    </a:cubicBezTo>
                    <a:cubicBezTo>
                      <a:pt x="10952" y="8940"/>
                      <a:pt x="10931" y="8537"/>
                      <a:pt x="10167" y="8282"/>
                    </a:cubicBezTo>
                    <a:lnTo>
                      <a:pt x="10167" y="8282"/>
                    </a:lnTo>
                    <a:lnTo>
                      <a:pt x="10931" y="8537"/>
                    </a:lnTo>
                    <a:cubicBezTo>
                      <a:pt x="10990" y="8554"/>
                      <a:pt x="11050" y="8562"/>
                      <a:pt x="11109" y="8562"/>
                    </a:cubicBezTo>
                    <a:cubicBezTo>
                      <a:pt x="11415" y="8562"/>
                      <a:pt x="11712" y="8344"/>
                      <a:pt x="11801" y="8006"/>
                    </a:cubicBezTo>
                    <a:cubicBezTo>
                      <a:pt x="11907" y="7666"/>
                      <a:pt x="11653" y="7263"/>
                      <a:pt x="11186" y="7051"/>
                    </a:cubicBezTo>
                    <a:lnTo>
                      <a:pt x="11186" y="7051"/>
                    </a:lnTo>
                    <a:lnTo>
                      <a:pt x="11780" y="7178"/>
                    </a:lnTo>
                    <a:cubicBezTo>
                      <a:pt x="11845" y="7194"/>
                      <a:pt x="11910" y="7202"/>
                      <a:pt x="11973" y="7202"/>
                    </a:cubicBezTo>
                    <a:cubicBezTo>
                      <a:pt x="12326" y="7202"/>
                      <a:pt x="12639" y="6962"/>
                      <a:pt x="12693" y="6584"/>
                    </a:cubicBezTo>
                    <a:cubicBezTo>
                      <a:pt x="12778" y="6181"/>
                      <a:pt x="12523" y="5799"/>
                      <a:pt x="12141" y="5671"/>
                    </a:cubicBezTo>
                    <a:lnTo>
                      <a:pt x="11292" y="5374"/>
                    </a:lnTo>
                    <a:lnTo>
                      <a:pt x="11292" y="5374"/>
                    </a:lnTo>
                    <a:lnTo>
                      <a:pt x="12247" y="5459"/>
                    </a:lnTo>
                    <a:cubicBezTo>
                      <a:pt x="12298" y="5469"/>
                      <a:pt x="12349" y="5474"/>
                      <a:pt x="12399" y="5474"/>
                    </a:cubicBezTo>
                    <a:cubicBezTo>
                      <a:pt x="12789" y="5474"/>
                      <a:pt x="13146" y="5189"/>
                      <a:pt x="13202" y="4737"/>
                    </a:cubicBezTo>
                    <a:cubicBezTo>
                      <a:pt x="13266" y="4355"/>
                      <a:pt x="12990" y="3952"/>
                      <a:pt x="12608" y="3825"/>
                    </a:cubicBezTo>
                    <a:lnTo>
                      <a:pt x="7832" y="2191"/>
                    </a:lnTo>
                    <a:lnTo>
                      <a:pt x="8087" y="1129"/>
                    </a:lnTo>
                    <a:cubicBezTo>
                      <a:pt x="8193" y="747"/>
                      <a:pt x="8002" y="344"/>
                      <a:pt x="7684" y="132"/>
                    </a:cubicBezTo>
                    <a:cubicBezTo>
                      <a:pt x="7545" y="45"/>
                      <a:pt x="7388" y="1"/>
                      <a:pt x="7232" y="1"/>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0"/>
              <p:cNvSpPr/>
              <p:nvPr/>
            </p:nvSpPr>
            <p:spPr>
              <a:xfrm>
                <a:off x="5904296" y="2967114"/>
                <a:ext cx="306614" cy="222615"/>
              </a:xfrm>
              <a:custGeom>
                <a:avLst/>
                <a:gdLst/>
                <a:ahLst/>
                <a:cxnLst/>
                <a:rect l="l" t="t" r="r" b="b"/>
                <a:pathLst>
                  <a:path w="9998" h="7259" extrusionOk="0">
                    <a:moveTo>
                      <a:pt x="1869" y="0"/>
                    </a:moveTo>
                    <a:lnTo>
                      <a:pt x="1" y="4712"/>
                    </a:lnTo>
                    <a:lnTo>
                      <a:pt x="9998" y="7259"/>
                    </a:lnTo>
                    <a:lnTo>
                      <a:pt x="9743" y="2993"/>
                    </a:lnTo>
                    <a:lnTo>
                      <a:pt x="1869" y="0"/>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0"/>
              <p:cNvSpPr/>
              <p:nvPr/>
            </p:nvSpPr>
            <p:spPr>
              <a:xfrm>
                <a:off x="5552175" y="2791237"/>
                <a:ext cx="607983" cy="382240"/>
              </a:xfrm>
              <a:custGeom>
                <a:avLst/>
                <a:gdLst/>
                <a:ahLst/>
                <a:cxnLst/>
                <a:rect l="l" t="t" r="r" b="b"/>
                <a:pathLst>
                  <a:path w="19825" h="12464" extrusionOk="0">
                    <a:moveTo>
                      <a:pt x="5075" y="1"/>
                    </a:moveTo>
                    <a:cubicBezTo>
                      <a:pt x="3505" y="1"/>
                      <a:pt x="1988" y="864"/>
                      <a:pt x="1210" y="2360"/>
                    </a:cubicBezTo>
                    <a:cubicBezTo>
                      <a:pt x="0" y="4695"/>
                      <a:pt x="1168" y="7582"/>
                      <a:pt x="3651" y="8431"/>
                    </a:cubicBezTo>
                    <a:lnTo>
                      <a:pt x="16131" y="12463"/>
                    </a:lnTo>
                    <a:lnTo>
                      <a:pt x="19824" y="6372"/>
                    </a:lnTo>
                    <a:lnTo>
                      <a:pt x="7026" y="471"/>
                    </a:lnTo>
                    <a:cubicBezTo>
                      <a:pt x="6399" y="152"/>
                      <a:pt x="5733" y="1"/>
                      <a:pt x="5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0"/>
              <p:cNvSpPr/>
              <p:nvPr/>
            </p:nvSpPr>
            <p:spPr>
              <a:xfrm>
                <a:off x="5767612" y="2805682"/>
                <a:ext cx="181000" cy="83354"/>
              </a:xfrm>
              <a:custGeom>
                <a:avLst/>
                <a:gdLst/>
                <a:ahLst/>
                <a:cxnLst/>
                <a:rect l="l" t="t" r="r" b="b"/>
                <a:pathLst>
                  <a:path w="5902" h="2718" fill="none" extrusionOk="0">
                    <a:moveTo>
                      <a:pt x="5901" y="2717"/>
                    </a:moveTo>
                    <a:lnTo>
                      <a:pt x="1" y="0"/>
                    </a:lnTo>
                  </a:path>
                </a:pathLst>
              </a:custGeom>
              <a:noFill/>
              <a:ln w="47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0"/>
              <p:cNvSpPr/>
              <p:nvPr/>
            </p:nvSpPr>
            <p:spPr>
              <a:xfrm>
                <a:off x="6535029" y="2439883"/>
                <a:ext cx="26711" cy="110035"/>
              </a:xfrm>
              <a:custGeom>
                <a:avLst/>
                <a:gdLst/>
                <a:ahLst/>
                <a:cxnLst/>
                <a:rect l="l" t="t" r="r" b="b"/>
                <a:pathLst>
                  <a:path w="871" h="3588" extrusionOk="0">
                    <a:moveTo>
                      <a:pt x="722" y="0"/>
                    </a:moveTo>
                    <a:lnTo>
                      <a:pt x="0" y="43"/>
                    </a:lnTo>
                    <a:lnTo>
                      <a:pt x="149" y="3587"/>
                    </a:lnTo>
                    <a:lnTo>
                      <a:pt x="871" y="3566"/>
                    </a:lnTo>
                    <a:lnTo>
                      <a:pt x="7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0"/>
              <p:cNvSpPr/>
              <p:nvPr/>
            </p:nvSpPr>
            <p:spPr>
              <a:xfrm>
                <a:off x="6493353" y="2481529"/>
                <a:ext cx="110035" cy="26711"/>
              </a:xfrm>
              <a:custGeom>
                <a:avLst/>
                <a:gdLst/>
                <a:ahLst/>
                <a:cxnLst/>
                <a:rect l="l" t="t" r="r" b="b"/>
                <a:pathLst>
                  <a:path w="3588" h="871" extrusionOk="0">
                    <a:moveTo>
                      <a:pt x="3545" y="1"/>
                    </a:moveTo>
                    <a:lnTo>
                      <a:pt x="1" y="149"/>
                    </a:lnTo>
                    <a:lnTo>
                      <a:pt x="22" y="871"/>
                    </a:lnTo>
                    <a:lnTo>
                      <a:pt x="3588" y="722"/>
                    </a:lnTo>
                    <a:lnTo>
                      <a:pt x="35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0"/>
              <p:cNvSpPr/>
              <p:nvPr/>
            </p:nvSpPr>
            <p:spPr>
              <a:xfrm>
                <a:off x="6171837" y="1311175"/>
                <a:ext cx="818209" cy="662326"/>
              </a:xfrm>
              <a:custGeom>
                <a:avLst/>
                <a:gdLst/>
                <a:ahLst/>
                <a:cxnLst/>
                <a:rect l="l" t="t" r="r" b="b"/>
                <a:pathLst>
                  <a:path w="26680" h="21597" extrusionOk="0">
                    <a:moveTo>
                      <a:pt x="13559" y="1"/>
                    </a:moveTo>
                    <a:cubicBezTo>
                      <a:pt x="12219" y="1"/>
                      <a:pt x="10966" y="294"/>
                      <a:pt x="10060" y="999"/>
                    </a:cubicBezTo>
                    <a:cubicBezTo>
                      <a:pt x="10060" y="999"/>
                      <a:pt x="4394" y="1297"/>
                      <a:pt x="3863" y="7537"/>
                    </a:cubicBezTo>
                    <a:cubicBezTo>
                      <a:pt x="3672" y="9701"/>
                      <a:pt x="2929" y="11760"/>
                      <a:pt x="1847" y="13692"/>
                    </a:cubicBezTo>
                    <a:cubicBezTo>
                      <a:pt x="0" y="16918"/>
                      <a:pt x="2101" y="20972"/>
                      <a:pt x="5794" y="21290"/>
                    </a:cubicBezTo>
                    <a:cubicBezTo>
                      <a:pt x="7853" y="21473"/>
                      <a:pt x="10173" y="21597"/>
                      <a:pt x="12647" y="21597"/>
                    </a:cubicBezTo>
                    <a:cubicBezTo>
                      <a:pt x="15912" y="21597"/>
                      <a:pt x="19446" y="21381"/>
                      <a:pt x="23007" y="20802"/>
                    </a:cubicBezTo>
                    <a:cubicBezTo>
                      <a:pt x="25469" y="20377"/>
                      <a:pt x="26679" y="17555"/>
                      <a:pt x="25257" y="15517"/>
                    </a:cubicBezTo>
                    <a:cubicBezTo>
                      <a:pt x="24175" y="13946"/>
                      <a:pt x="23304" y="12057"/>
                      <a:pt x="23326" y="10211"/>
                    </a:cubicBezTo>
                    <a:cubicBezTo>
                      <a:pt x="23411" y="5626"/>
                      <a:pt x="22116" y="3631"/>
                      <a:pt x="19718" y="1870"/>
                    </a:cubicBezTo>
                    <a:cubicBezTo>
                      <a:pt x="18211" y="799"/>
                      <a:pt x="15768" y="1"/>
                      <a:pt x="13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0"/>
              <p:cNvSpPr/>
              <p:nvPr/>
            </p:nvSpPr>
            <p:spPr>
              <a:xfrm>
                <a:off x="6236913" y="1634653"/>
                <a:ext cx="162752" cy="145303"/>
              </a:xfrm>
              <a:custGeom>
                <a:avLst/>
                <a:gdLst/>
                <a:ahLst/>
                <a:cxnLst/>
                <a:rect l="l" t="t" r="r" b="b"/>
                <a:pathLst>
                  <a:path w="5307" h="4738" extrusionOk="0">
                    <a:moveTo>
                      <a:pt x="2652" y="1"/>
                    </a:moveTo>
                    <a:cubicBezTo>
                      <a:pt x="1674" y="1"/>
                      <a:pt x="762" y="617"/>
                      <a:pt x="425" y="1594"/>
                    </a:cubicBezTo>
                    <a:cubicBezTo>
                      <a:pt x="1" y="2825"/>
                      <a:pt x="658" y="4184"/>
                      <a:pt x="1889" y="4608"/>
                    </a:cubicBezTo>
                    <a:cubicBezTo>
                      <a:pt x="2143" y="4696"/>
                      <a:pt x="2401" y="4737"/>
                      <a:pt x="2655" y="4737"/>
                    </a:cubicBezTo>
                    <a:cubicBezTo>
                      <a:pt x="3633" y="4737"/>
                      <a:pt x="4545" y="4121"/>
                      <a:pt x="4882" y="3144"/>
                    </a:cubicBezTo>
                    <a:cubicBezTo>
                      <a:pt x="5307" y="1891"/>
                      <a:pt x="4649" y="554"/>
                      <a:pt x="3418" y="130"/>
                    </a:cubicBezTo>
                    <a:cubicBezTo>
                      <a:pt x="3164" y="42"/>
                      <a:pt x="2906" y="1"/>
                      <a:pt x="2652" y="1"/>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0"/>
              <p:cNvSpPr/>
              <p:nvPr/>
            </p:nvSpPr>
            <p:spPr>
              <a:xfrm>
                <a:off x="6482312" y="1727789"/>
                <a:ext cx="205043" cy="429621"/>
              </a:xfrm>
              <a:custGeom>
                <a:avLst/>
                <a:gdLst/>
                <a:ahLst/>
                <a:cxnLst/>
                <a:rect l="l" t="t" r="r" b="b"/>
                <a:pathLst>
                  <a:path w="6686" h="14009" extrusionOk="0">
                    <a:moveTo>
                      <a:pt x="5773" y="1"/>
                    </a:moveTo>
                    <a:lnTo>
                      <a:pt x="127" y="4819"/>
                    </a:lnTo>
                    <a:lnTo>
                      <a:pt x="0" y="13839"/>
                    </a:lnTo>
                    <a:lnTo>
                      <a:pt x="6686" y="14009"/>
                    </a:lnTo>
                    <a:lnTo>
                      <a:pt x="5773" y="1"/>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0"/>
              <p:cNvSpPr/>
              <p:nvPr/>
            </p:nvSpPr>
            <p:spPr>
              <a:xfrm>
                <a:off x="6483600" y="1857328"/>
                <a:ext cx="153644" cy="164040"/>
              </a:xfrm>
              <a:custGeom>
                <a:avLst/>
                <a:gdLst/>
                <a:ahLst/>
                <a:cxnLst/>
                <a:rect l="l" t="t" r="r" b="b"/>
                <a:pathLst>
                  <a:path w="5010" h="5349" extrusionOk="0">
                    <a:moveTo>
                      <a:pt x="5010" y="0"/>
                    </a:moveTo>
                    <a:lnTo>
                      <a:pt x="85" y="595"/>
                    </a:lnTo>
                    <a:lnTo>
                      <a:pt x="1" y="5349"/>
                    </a:lnTo>
                    <a:lnTo>
                      <a:pt x="5010" y="0"/>
                    </a:ln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0"/>
              <p:cNvSpPr/>
              <p:nvPr/>
            </p:nvSpPr>
            <p:spPr>
              <a:xfrm>
                <a:off x="6260987" y="1393762"/>
                <a:ext cx="485436" cy="530609"/>
              </a:xfrm>
              <a:custGeom>
                <a:avLst/>
                <a:gdLst/>
                <a:ahLst/>
                <a:cxnLst/>
                <a:rect l="l" t="t" r="r" b="b"/>
                <a:pathLst>
                  <a:path w="15829" h="17302" extrusionOk="0">
                    <a:moveTo>
                      <a:pt x="7717" y="1"/>
                    </a:moveTo>
                    <a:cubicBezTo>
                      <a:pt x="6020" y="1"/>
                      <a:pt x="4264" y="584"/>
                      <a:pt x="2760" y="1766"/>
                    </a:cubicBezTo>
                    <a:cubicBezTo>
                      <a:pt x="2144" y="2233"/>
                      <a:pt x="1720" y="2933"/>
                      <a:pt x="1550" y="3697"/>
                    </a:cubicBezTo>
                    <a:cubicBezTo>
                      <a:pt x="1020" y="5947"/>
                      <a:pt x="1" y="9916"/>
                      <a:pt x="701" y="12357"/>
                    </a:cubicBezTo>
                    <a:cubicBezTo>
                      <a:pt x="1531" y="15147"/>
                      <a:pt x="3566" y="17301"/>
                      <a:pt x="6912" y="17301"/>
                    </a:cubicBezTo>
                    <a:cubicBezTo>
                      <a:pt x="7332" y="17301"/>
                      <a:pt x="7774" y="17267"/>
                      <a:pt x="8236" y="17196"/>
                    </a:cubicBezTo>
                    <a:cubicBezTo>
                      <a:pt x="8236" y="17196"/>
                      <a:pt x="13181" y="16878"/>
                      <a:pt x="14433" y="10680"/>
                    </a:cubicBezTo>
                    <a:cubicBezTo>
                      <a:pt x="15828" y="3646"/>
                      <a:pt x="11960" y="1"/>
                      <a:pt x="7717" y="1"/>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0"/>
              <p:cNvSpPr/>
              <p:nvPr/>
            </p:nvSpPr>
            <p:spPr>
              <a:xfrm>
                <a:off x="6346917" y="1699790"/>
                <a:ext cx="23461" cy="53423"/>
              </a:xfrm>
              <a:custGeom>
                <a:avLst/>
                <a:gdLst/>
                <a:ahLst/>
                <a:cxnLst/>
                <a:rect l="l" t="t" r="r" b="b"/>
                <a:pathLst>
                  <a:path w="765" h="1742" fill="none" extrusionOk="0">
                    <a:moveTo>
                      <a:pt x="510" y="1"/>
                    </a:moveTo>
                    <a:lnTo>
                      <a:pt x="22" y="1317"/>
                    </a:lnTo>
                    <a:cubicBezTo>
                      <a:pt x="0" y="1444"/>
                      <a:pt x="85" y="1572"/>
                      <a:pt x="191" y="1593"/>
                    </a:cubicBezTo>
                    <a:lnTo>
                      <a:pt x="765" y="1741"/>
                    </a:lnTo>
                  </a:path>
                </a:pathLst>
              </a:custGeom>
              <a:noFill/>
              <a:ln w="3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0"/>
              <p:cNvSpPr/>
              <p:nvPr/>
            </p:nvSpPr>
            <p:spPr>
              <a:xfrm>
                <a:off x="6439992" y="1647717"/>
                <a:ext cx="35820" cy="35850"/>
              </a:xfrm>
              <a:custGeom>
                <a:avLst/>
                <a:gdLst/>
                <a:ahLst/>
                <a:cxnLst/>
                <a:rect l="l" t="t" r="r" b="b"/>
                <a:pathLst>
                  <a:path w="1168" h="1169" extrusionOk="0">
                    <a:moveTo>
                      <a:pt x="574" y="1"/>
                    </a:moveTo>
                    <a:cubicBezTo>
                      <a:pt x="255" y="1"/>
                      <a:pt x="1" y="277"/>
                      <a:pt x="1" y="595"/>
                    </a:cubicBezTo>
                    <a:cubicBezTo>
                      <a:pt x="1" y="914"/>
                      <a:pt x="255" y="1168"/>
                      <a:pt x="574" y="1168"/>
                    </a:cubicBezTo>
                    <a:cubicBezTo>
                      <a:pt x="892" y="1168"/>
                      <a:pt x="1168" y="914"/>
                      <a:pt x="1168" y="595"/>
                    </a:cubicBezTo>
                    <a:cubicBezTo>
                      <a:pt x="1168" y="277"/>
                      <a:pt x="892"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0"/>
              <p:cNvSpPr/>
              <p:nvPr/>
            </p:nvSpPr>
            <p:spPr>
              <a:xfrm>
                <a:off x="6300701" y="1643179"/>
                <a:ext cx="32569" cy="32569"/>
              </a:xfrm>
              <a:custGeom>
                <a:avLst/>
                <a:gdLst/>
                <a:ahLst/>
                <a:cxnLst/>
                <a:rect l="l" t="t" r="r" b="b"/>
                <a:pathLst>
                  <a:path w="1062" h="1062" extrusionOk="0">
                    <a:moveTo>
                      <a:pt x="531" y="0"/>
                    </a:moveTo>
                    <a:cubicBezTo>
                      <a:pt x="234" y="0"/>
                      <a:pt x="1" y="234"/>
                      <a:pt x="1" y="531"/>
                    </a:cubicBezTo>
                    <a:cubicBezTo>
                      <a:pt x="1" y="828"/>
                      <a:pt x="234" y="1062"/>
                      <a:pt x="531" y="1062"/>
                    </a:cubicBezTo>
                    <a:cubicBezTo>
                      <a:pt x="828" y="1062"/>
                      <a:pt x="1062" y="828"/>
                      <a:pt x="1062" y="531"/>
                    </a:cubicBezTo>
                    <a:cubicBezTo>
                      <a:pt x="1062" y="234"/>
                      <a:pt x="828"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0"/>
              <p:cNvSpPr/>
              <p:nvPr/>
            </p:nvSpPr>
            <p:spPr>
              <a:xfrm>
                <a:off x="6274665" y="1542897"/>
                <a:ext cx="85286" cy="37292"/>
              </a:xfrm>
              <a:custGeom>
                <a:avLst/>
                <a:gdLst/>
                <a:ahLst/>
                <a:cxnLst/>
                <a:rect l="l" t="t" r="r" b="b"/>
                <a:pathLst>
                  <a:path w="2781" h="1216" extrusionOk="0">
                    <a:moveTo>
                      <a:pt x="1774" y="0"/>
                    </a:moveTo>
                    <a:cubicBezTo>
                      <a:pt x="1682" y="0"/>
                      <a:pt x="1579" y="7"/>
                      <a:pt x="1465" y="23"/>
                    </a:cubicBezTo>
                    <a:cubicBezTo>
                      <a:pt x="722" y="108"/>
                      <a:pt x="298" y="490"/>
                      <a:pt x="107" y="702"/>
                    </a:cubicBezTo>
                    <a:cubicBezTo>
                      <a:pt x="1" y="808"/>
                      <a:pt x="1" y="957"/>
                      <a:pt x="107" y="1063"/>
                    </a:cubicBezTo>
                    <a:cubicBezTo>
                      <a:pt x="184" y="1156"/>
                      <a:pt x="330" y="1215"/>
                      <a:pt x="478" y="1215"/>
                    </a:cubicBezTo>
                    <a:cubicBezTo>
                      <a:pt x="532" y="1215"/>
                      <a:pt x="586" y="1207"/>
                      <a:pt x="637" y="1190"/>
                    </a:cubicBezTo>
                    <a:cubicBezTo>
                      <a:pt x="977" y="1084"/>
                      <a:pt x="1380" y="1042"/>
                      <a:pt x="1996" y="957"/>
                    </a:cubicBezTo>
                    <a:cubicBezTo>
                      <a:pt x="2781" y="851"/>
                      <a:pt x="2569" y="341"/>
                      <a:pt x="2569" y="341"/>
                    </a:cubicBezTo>
                    <a:cubicBezTo>
                      <a:pt x="2569" y="341"/>
                      <a:pt x="2422" y="0"/>
                      <a:pt x="1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0"/>
              <p:cNvSpPr/>
              <p:nvPr/>
            </p:nvSpPr>
            <p:spPr>
              <a:xfrm>
                <a:off x="6433490" y="1541149"/>
                <a:ext cx="123682" cy="42290"/>
              </a:xfrm>
              <a:custGeom>
                <a:avLst/>
                <a:gdLst/>
                <a:ahLst/>
                <a:cxnLst/>
                <a:rect l="l" t="t" r="r" b="b"/>
                <a:pathLst>
                  <a:path w="4033" h="1379" extrusionOk="0">
                    <a:moveTo>
                      <a:pt x="1347" y="1"/>
                    </a:moveTo>
                    <a:cubicBezTo>
                      <a:pt x="405" y="1"/>
                      <a:pt x="234" y="377"/>
                      <a:pt x="234" y="377"/>
                    </a:cubicBezTo>
                    <a:cubicBezTo>
                      <a:pt x="234" y="377"/>
                      <a:pt x="0" y="887"/>
                      <a:pt x="1019" y="971"/>
                    </a:cubicBezTo>
                    <a:cubicBezTo>
                      <a:pt x="1826" y="1035"/>
                      <a:pt x="2781" y="1247"/>
                      <a:pt x="3226" y="1354"/>
                    </a:cubicBezTo>
                    <a:cubicBezTo>
                      <a:pt x="3300" y="1371"/>
                      <a:pt x="3373" y="1378"/>
                      <a:pt x="3442" y="1378"/>
                    </a:cubicBezTo>
                    <a:cubicBezTo>
                      <a:pt x="3633" y="1378"/>
                      <a:pt x="3803" y="1319"/>
                      <a:pt x="3927" y="1226"/>
                    </a:cubicBezTo>
                    <a:cubicBezTo>
                      <a:pt x="4033" y="1120"/>
                      <a:pt x="4033" y="971"/>
                      <a:pt x="3884" y="865"/>
                    </a:cubicBezTo>
                    <a:cubicBezTo>
                      <a:pt x="3630" y="632"/>
                      <a:pt x="2653" y="80"/>
                      <a:pt x="1698" y="16"/>
                    </a:cubicBezTo>
                    <a:cubicBezTo>
                      <a:pt x="1570" y="6"/>
                      <a:pt x="1454"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0"/>
              <p:cNvSpPr/>
              <p:nvPr/>
            </p:nvSpPr>
            <p:spPr>
              <a:xfrm>
                <a:off x="6359275" y="1779862"/>
                <a:ext cx="94425" cy="29318"/>
              </a:xfrm>
              <a:custGeom>
                <a:avLst/>
                <a:gdLst/>
                <a:ahLst/>
                <a:cxnLst/>
                <a:rect l="l" t="t" r="r" b="b"/>
                <a:pathLst>
                  <a:path w="3079" h="956" fill="none" extrusionOk="0">
                    <a:moveTo>
                      <a:pt x="1" y="319"/>
                    </a:moveTo>
                    <a:cubicBezTo>
                      <a:pt x="1" y="319"/>
                      <a:pt x="1359" y="956"/>
                      <a:pt x="3078" y="1"/>
                    </a:cubicBezTo>
                  </a:path>
                </a:pathLst>
              </a:custGeom>
              <a:noFill/>
              <a:ln w="3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0"/>
              <p:cNvSpPr/>
              <p:nvPr/>
            </p:nvSpPr>
            <p:spPr>
              <a:xfrm>
                <a:off x="6395739" y="1572889"/>
                <a:ext cx="172505" cy="172505"/>
              </a:xfrm>
              <a:custGeom>
                <a:avLst/>
                <a:gdLst/>
                <a:ahLst/>
                <a:cxnLst/>
                <a:rect l="l" t="t" r="r" b="b"/>
                <a:pathLst>
                  <a:path w="5625" h="5625" fill="none" extrusionOk="0">
                    <a:moveTo>
                      <a:pt x="5625" y="2823"/>
                    </a:moveTo>
                    <a:cubicBezTo>
                      <a:pt x="5625" y="4372"/>
                      <a:pt x="4373" y="5625"/>
                      <a:pt x="2823" y="5625"/>
                    </a:cubicBezTo>
                    <a:cubicBezTo>
                      <a:pt x="1253" y="5625"/>
                      <a:pt x="0" y="4372"/>
                      <a:pt x="0" y="2823"/>
                    </a:cubicBezTo>
                    <a:cubicBezTo>
                      <a:pt x="0" y="1274"/>
                      <a:pt x="1253" y="0"/>
                      <a:pt x="2823" y="0"/>
                    </a:cubicBezTo>
                    <a:cubicBezTo>
                      <a:pt x="4373" y="0"/>
                      <a:pt x="5625" y="1274"/>
                      <a:pt x="5625" y="2823"/>
                    </a:cubicBezTo>
                    <a:close/>
                  </a:path>
                </a:pathLst>
              </a:custGeom>
              <a:noFill/>
              <a:ln w="530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0"/>
              <p:cNvSpPr/>
              <p:nvPr/>
            </p:nvSpPr>
            <p:spPr>
              <a:xfrm>
                <a:off x="6225842" y="1578072"/>
                <a:ext cx="123713" cy="162783"/>
              </a:xfrm>
              <a:custGeom>
                <a:avLst/>
                <a:gdLst/>
                <a:ahLst/>
                <a:cxnLst/>
                <a:rect l="l" t="t" r="r" b="b"/>
                <a:pathLst>
                  <a:path w="4034" h="5308" fill="none" extrusionOk="0">
                    <a:moveTo>
                      <a:pt x="4033" y="2654"/>
                    </a:moveTo>
                    <a:cubicBezTo>
                      <a:pt x="4033" y="4118"/>
                      <a:pt x="3121" y="5307"/>
                      <a:pt x="2017" y="5307"/>
                    </a:cubicBezTo>
                    <a:cubicBezTo>
                      <a:pt x="892" y="5307"/>
                      <a:pt x="1" y="4118"/>
                      <a:pt x="1" y="2654"/>
                    </a:cubicBezTo>
                    <a:cubicBezTo>
                      <a:pt x="1" y="1190"/>
                      <a:pt x="892" y="1"/>
                      <a:pt x="2017" y="1"/>
                    </a:cubicBezTo>
                    <a:cubicBezTo>
                      <a:pt x="3121" y="1"/>
                      <a:pt x="4033" y="1190"/>
                      <a:pt x="4033" y="2654"/>
                    </a:cubicBezTo>
                    <a:close/>
                  </a:path>
                </a:pathLst>
              </a:custGeom>
              <a:noFill/>
              <a:ln w="530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0"/>
              <p:cNvSpPr/>
              <p:nvPr/>
            </p:nvSpPr>
            <p:spPr>
              <a:xfrm>
                <a:off x="6349523" y="1641216"/>
                <a:ext cx="46891" cy="18247"/>
              </a:xfrm>
              <a:custGeom>
                <a:avLst/>
                <a:gdLst/>
                <a:ahLst/>
                <a:cxnLst/>
                <a:rect l="l" t="t" r="r" b="b"/>
                <a:pathLst>
                  <a:path w="1529" h="595" fill="none" extrusionOk="0">
                    <a:moveTo>
                      <a:pt x="0" y="510"/>
                    </a:moveTo>
                    <a:cubicBezTo>
                      <a:pt x="0" y="510"/>
                      <a:pt x="828" y="1"/>
                      <a:pt x="1529" y="595"/>
                    </a:cubicBezTo>
                  </a:path>
                </a:pathLst>
              </a:custGeom>
              <a:noFill/>
              <a:ln w="530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0"/>
              <p:cNvSpPr/>
              <p:nvPr/>
            </p:nvSpPr>
            <p:spPr>
              <a:xfrm>
                <a:off x="6571462" y="1667896"/>
                <a:ext cx="110710" cy="18278"/>
              </a:xfrm>
              <a:custGeom>
                <a:avLst/>
                <a:gdLst/>
                <a:ahLst/>
                <a:cxnLst/>
                <a:rect l="l" t="t" r="r" b="b"/>
                <a:pathLst>
                  <a:path w="3610" h="596" fill="none" extrusionOk="0">
                    <a:moveTo>
                      <a:pt x="3609" y="595"/>
                    </a:moveTo>
                    <a:lnTo>
                      <a:pt x="1" y="1"/>
                    </a:lnTo>
                  </a:path>
                </a:pathLst>
              </a:custGeom>
              <a:noFill/>
              <a:ln w="530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0"/>
              <p:cNvSpPr/>
              <p:nvPr/>
            </p:nvSpPr>
            <p:spPr>
              <a:xfrm>
                <a:off x="6637213" y="1498031"/>
                <a:ext cx="201823" cy="229792"/>
              </a:xfrm>
              <a:custGeom>
                <a:avLst/>
                <a:gdLst/>
                <a:ahLst/>
                <a:cxnLst/>
                <a:rect l="l" t="t" r="r" b="b"/>
                <a:pathLst>
                  <a:path w="6581" h="7493" extrusionOk="0">
                    <a:moveTo>
                      <a:pt x="1" y="0"/>
                    </a:moveTo>
                    <a:lnTo>
                      <a:pt x="722" y="7493"/>
                    </a:lnTo>
                    <a:lnTo>
                      <a:pt x="6580" y="2505"/>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0"/>
              <p:cNvSpPr/>
              <p:nvPr/>
            </p:nvSpPr>
            <p:spPr>
              <a:xfrm>
                <a:off x="6627461" y="1651183"/>
                <a:ext cx="177718" cy="157876"/>
              </a:xfrm>
              <a:custGeom>
                <a:avLst/>
                <a:gdLst/>
                <a:ahLst/>
                <a:cxnLst/>
                <a:rect l="l" t="t" r="r" b="b"/>
                <a:pathLst>
                  <a:path w="5795" h="5148" extrusionOk="0">
                    <a:moveTo>
                      <a:pt x="2890" y="0"/>
                    </a:moveTo>
                    <a:cubicBezTo>
                      <a:pt x="1815" y="0"/>
                      <a:pt x="821" y="674"/>
                      <a:pt x="467" y="1734"/>
                    </a:cubicBezTo>
                    <a:cubicBezTo>
                      <a:pt x="0" y="3093"/>
                      <a:pt x="722" y="4557"/>
                      <a:pt x="2059" y="5003"/>
                    </a:cubicBezTo>
                    <a:cubicBezTo>
                      <a:pt x="2339" y="5101"/>
                      <a:pt x="2625" y="5148"/>
                      <a:pt x="2906" y="5148"/>
                    </a:cubicBezTo>
                    <a:cubicBezTo>
                      <a:pt x="3966" y="5148"/>
                      <a:pt x="4958" y="4485"/>
                      <a:pt x="5327" y="3411"/>
                    </a:cubicBezTo>
                    <a:cubicBezTo>
                      <a:pt x="5794" y="2074"/>
                      <a:pt x="5073" y="610"/>
                      <a:pt x="3736" y="143"/>
                    </a:cubicBezTo>
                    <a:cubicBezTo>
                      <a:pt x="3455" y="46"/>
                      <a:pt x="3170" y="0"/>
                      <a:pt x="2890" y="0"/>
                    </a:cubicBezTo>
                    <a:close/>
                  </a:path>
                </a:pathLst>
              </a:custGeom>
              <a:solidFill>
                <a:srgbClr val="C668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0"/>
              <p:cNvSpPr/>
              <p:nvPr/>
            </p:nvSpPr>
            <p:spPr>
              <a:xfrm>
                <a:off x="6677571" y="1691357"/>
                <a:ext cx="69033" cy="61856"/>
              </a:xfrm>
              <a:custGeom>
                <a:avLst/>
                <a:gdLst/>
                <a:ahLst/>
                <a:cxnLst/>
                <a:rect l="l" t="t" r="r" b="b"/>
                <a:pathLst>
                  <a:path w="2251" h="2017" fill="none" extrusionOk="0">
                    <a:moveTo>
                      <a:pt x="2250" y="679"/>
                    </a:moveTo>
                    <a:cubicBezTo>
                      <a:pt x="2250" y="679"/>
                      <a:pt x="425" y="0"/>
                      <a:pt x="0" y="2016"/>
                    </a:cubicBezTo>
                  </a:path>
                </a:pathLst>
              </a:custGeom>
              <a:noFill/>
              <a:ln w="3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0"/>
              <p:cNvSpPr/>
              <p:nvPr/>
            </p:nvSpPr>
            <p:spPr>
              <a:xfrm>
                <a:off x="6431098" y="1367511"/>
                <a:ext cx="334950" cy="216819"/>
              </a:xfrm>
              <a:custGeom>
                <a:avLst/>
                <a:gdLst/>
                <a:ahLst/>
                <a:cxnLst/>
                <a:rect l="l" t="t" r="r" b="b"/>
                <a:pathLst>
                  <a:path w="10922" h="7070" extrusionOk="0">
                    <a:moveTo>
                      <a:pt x="3491" y="1"/>
                    </a:moveTo>
                    <a:cubicBezTo>
                      <a:pt x="2549" y="1"/>
                      <a:pt x="1487" y="121"/>
                      <a:pt x="291" y="393"/>
                    </a:cubicBezTo>
                    <a:cubicBezTo>
                      <a:pt x="0" y="435"/>
                      <a:pt x="540" y="7070"/>
                      <a:pt x="10181" y="7070"/>
                    </a:cubicBezTo>
                    <a:cubicBezTo>
                      <a:pt x="10416" y="7070"/>
                      <a:pt x="10657" y="7066"/>
                      <a:pt x="10903" y="7058"/>
                    </a:cubicBezTo>
                    <a:cubicBezTo>
                      <a:pt x="10922" y="7058"/>
                      <a:pt x="10708" y="1"/>
                      <a:pt x="34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0"/>
              <p:cNvSpPr/>
              <p:nvPr/>
            </p:nvSpPr>
            <p:spPr>
              <a:xfrm>
                <a:off x="6552602" y="3670069"/>
                <a:ext cx="175755" cy="469979"/>
              </a:xfrm>
              <a:custGeom>
                <a:avLst/>
                <a:gdLst/>
                <a:ahLst/>
                <a:cxnLst/>
                <a:rect l="l" t="t" r="r" b="b"/>
                <a:pathLst>
                  <a:path w="5731" h="15325" fill="none" extrusionOk="0">
                    <a:moveTo>
                      <a:pt x="5731" y="1"/>
                    </a:moveTo>
                    <a:lnTo>
                      <a:pt x="1677" y="1614"/>
                    </a:lnTo>
                    <a:lnTo>
                      <a:pt x="0" y="15325"/>
                    </a:lnTo>
                  </a:path>
                </a:pathLst>
              </a:custGeom>
              <a:noFill/>
              <a:ln w="47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5" name="Google Shape;1935;p60"/>
            <p:cNvSpPr/>
            <p:nvPr/>
          </p:nvSpPr>
          <p:spPr>
            <a:xfrm rot="609479" flipH="1">
              <a:off x="7122005" y="4443448"/>
              <a:ext cx="272166" cy="96625"/>
            </a:xfrm>
            <a:prstGeom prst="round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0"/>
            <p:cNvSpPr/>
            <p:nvPr/>
          </p:nvSpPr>
          <p:spPr>
            <a:xfrm>
              <a:off x="7450054" y="4466700"/>
              <a:ext cx="272100" cy="96600"/>
            </a:xfrm>
            <a:prstGeom prst="round1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4"/>
          <p:cNvSpPr/>
          <p:nvPr/>
        </p:nvSpPr>
        <p:spPr>
          <a:xfrm>
            <a:off x="4838488" y="353132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4838488" y="23881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a:off x="4838488" y="124502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4"/>
          <p:cNvSpPr/>
          <p:nvPr/>
        </p:nvSpPr>
        <p:spPr>
          <a:xfrm>
            <a:off x="961413" y="353132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4"/>
          <p:cNvSpPr/>
          <p:nvPr/>
        </p:nvSpPr>
        <p:spPr>
          <a:xfrm>
            <a:off x="961413" y="23881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961413" y="124502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4"/>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Table of contents</a:t>
            </a:r>
            <a:endParaRPr/>
          </a:p>
        </p:txBody>
      </p:sp>
      <p:sp>
        <p:nvSpPr>
          <p:cNvPr id="342" name="Google Shape;342;p34"/>
          <p:cNvSpPr txBox="1">
            <a:spLocks noGrp="1"/>
          </p:cNvSpPr>
          <p:nvPr>
            <p:ph type="title" idx="2"/>
          </p:nvPr>
        </p:nvSpPr>
        <p:spPr>
          <a:xfrm>
            <a:off x="1003113" y="1438825"/>
            <a:ext cx="829200" cy="525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01</a:t>
            </a:r>
            <a:endParaRPr/>
          </a:p>
        </p:txBody>
      </p:sp>
      <p:sp>
        <p:nvSpPr>
          <p:cNvPr id="343" name="Google Shape;343;p34"/>
          <p:cNvSpPr txBox="1">
            <a:spLocks noGrp="1"/>
          </p:cNvSpPr>
          <p:nvPr>
            <p:ph type="subTitle" idx="1"/>
          </p:nvPr>
        </p:nvSpPr>
        <p:spPr>
          <a:xfrm>
            <a:off x="2026413" y="1639538"/>
            <a:ext cx="2279100" cy="44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You can describe the topic of the section here</a:t>
            </a:r>
            <a:endParaRPr/>
          </a:p>
        </p:txBody>
      </p:sp>
      <p:sp>
        <p:nvSpPr>
          <p:cNvPr id="344" name="Google Shape;344;p34"/>
          <p:cNvSpPr txBox="1">
            <a:spLocks noGrp="1"/>
          </p:cNvSpPr>
          <p:nvPr>
            <p:ph type="subTitle" idx="3"/>
          </p:nvPr>
        </p:nvSpPr>
        <p:spPr>
          <a:xfrm>
            <a:off x="2026413" y="1315513"/>
            <a:ext cx="2279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About us</a:t>
            </a:r>
            <a:endParaRPr/>
          </a:p>
        </p:txBody>
      </p:sp>
      <p:sp>
        <p:nvSpPr>
          <p:cNvPr id="345" name="Google Shape;345;p34"/>
          <p:cNvSpPr txBox="1">
            <a:spLocks noGrp="1"/>
          </p:cNvSpPr>
          <p:nvPr>
            <p:ph type="title" idx="4"/>
          </p:nvPr>
        </p:nvSpPr>
        <p:spPr>
          <a:xfrm>
            <a:off x="1003113" y="2581975"/>
            <a:ext cx="829200" cy="525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03</a:t>
            </a:r>
            <a:endParaRPr/>
          </a:p>
        </p:txBody>
      </p:sp>
      <p:sp>
        <p:nvSpPr>
          <p:cNvPr id="346" name="Google Shape;346;p34"/>
          <p:cNvSpPr txBox="1">
            <a:spLocks noGrp="1"/>
          </p:cNvSpPr>
          <p:nvPr>
            <p:ph type="subTitle" idx="5"/>
          </p:nvPr>
        </p:nvSpPr>
        <p:spPr>
          <a:xfrm>
            <a:off x="2026413" y="2782688"/>
            <a:ext cx="2279100" cy="44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You can describe the topic of the section here</a:t>
            </a:r>
            <a:endParaRPr/>
          </a:p>
        </p:txBody>
      </p:sp>
      <p:sp>
        <p:nvSpPr>
          <p:cNvPr id="347" name="Google Shape;347;p34"/>
          <p:cNvSpPr txBox="1">
            <a:spLocks noGrp="1"/>
          </p:cNvSpPr>
          <p:nvPr>
            <p:ph type="subTitle" idx="6"/>
          </p:nvPr>
        </p:nvSpPr>
        <p:spPr>
          <a:xfrm>
            <a:off x="2026413" y="2458663"/>
            <a:ext cx="2279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Strategy</a:t>
            </a:r>
            <a:endParaRPr/>
          </a:p>
        </p:txBody>
      </p:sp>
      <p:sp>
        <p:nvSpPr>
          <p:cNvPr id="348" name="Google Shape;348;p34"/>
          <p:cNvSpPr txBox="1">
            <a:spLocks noGrp="1"/>
          </p:cNvSpPr>
          <p:nvPr>
            <p:ph type="title" idx="7"/>
          </p:nvPr>
        </p:nvSpPr>
        <p:spPr>
          <a:xfrm>
            <a:off x="1003113" y="3725125"/>
            <a:ext cx="829200" cy="525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05</a:t>
            </a:r>
            <a:endParaRPr/>
          </a:p>
        </p:txBody>
      </p:sp>
      <p:sp>
        <p:nvSpPr>
          <p:cNvPr id="349" name="Google Shape;349;p34"/>
          <p:cNvSpPr txBox="1">
            <a:spLocks noGrp="1"/>
          </p:cNvSpPr>
          <p:nvPr>
            <p:ph type="subTitle" idx="8"/>
          </p:nvPr>
        </p:nvSpPr>
        <p:spPr>
          <a:xfrm>
            <a:off x="2026413" y="3925825"/>
            <a:ext cx="2279100" cy="44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You can describe the topic of the section here</a:t>
            </a:r>
            <a:endParaRPr/>
          </a:p>
        </p:txBody>
      </p:sp>
      <p:sp>
        <p:nvSpPr>
          <p:cNvPr id="350" name="Google Shape;350;p34"/>
          <p:cNvSpPr txBox="1">
            <a:spLocks noGrp="1"/>
          </p:cNvSpPr>
          <p:nvPr>
            <p:ph type="subTitle" idx="9"/>
          </p:nvPr>
        </p:nvSpPr>
        <p:spPr>
          <a:xfrm>
            <a:off x="2026413" y="3601800"/>
            <a:ext cx="2279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Budget</a:t>
            </a:r>
            <a:endParaRPr/>
          </a:p>
        </p:txBody>
      </p:sp>
      <p:sp>
        <p:nvSpPr>
          <p:cNvPr id="351" name="Google Shape;351;p34"/>
          <p:cNvSpPr txBox="1">
            <a:spLocks noGrp="1"/>
          </p:cNvSpPr>
          <p:nvPr>
            <p:ph type="title" idx="13"/>
          </p:nvPr>
        </p:nvSpPr>
        <p:spPr>
          <a:xfrm>
            <a:off x="4880188" y="1438825"/>
            <a:ext cx="829200" cy="525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02</a:t>
            </a:r>
            <a:endParaRPr/>
          </a:p>
        </p:txBody>
      </p:sp>
      <p:sp>
        <p:nvSpPr>
          <p:cNvPr id="352" name="Google Shape;352;p34"/>
          <p:cNvSpPr txBox="1">
            <a:spLocks noGrp="1"/>
          </p:cNvSpPr>
          <p:nvPr>
            <p:ph type="subTitle" idx="14"/>
          </p:nvPr>
        </p:nvSpPr>
        <p:spPr>
          <a:xfrm>
            <a:off x="5903488" y="1639525"/>
            <a:ext cx="2279100" cy="44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You can describe the topic of the section here</a:t>
            </a:r>
            <a:endParaRPr/>
          </a:p>
        </p:txBody>
      </p:sp>
      <p:sp>
        <p:nvSpPr>
          <p:cNvPr id="353" name="Google Shape;353;p34"/>
          <p:cNvSpPr txBox="1">
            <a:spLocks noGrp="1"/>
          </p:cNvSpPr>
          <p:nvPr>
            <p:ph type="subTitle" idx="15"/>
          </p:nvPr>
        </p:nvSpPr>
        <p:spPr>
          <a:xfrm>
            <a:off x="5903488" y="1315500"/>
            <a:ext cx="2279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Analysis</a:t>
            </a:r>
            <a:endParaRPr/>
          </a:p>
        </p:txBody>
      </p:sp>
      <p:sp>
        <p:nvSpPr>
          <p:cNvPr id="354" name="Google Shape;354;p34"/>
          <p:cNvSpPr txBox="1">
            <a:spLocks noGrp="1"/>
          </p:cNvSpPr>
          <p:nvPr>
            <p:ph type="title" idx="16"/>
          </p:nvPr>
        </p:nvSpPr>
        <p:spPr>
          <a:xfrm>
            <a:off x="4880188" y="2581975"/>
            <a:ext cx="829200" cy="525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04</a:t>
            </a:r>
            <a:endParaRPr/>
          </a:p>
        </p:txBody>
      </p:sp>
      <p:sp>
        <p:nvSpPr>
          <p:cNvPr id="355" name="Google Shape;355;p34"/>
          <p:cNvSpPr txBox="1">
            <a:spLocks noGrp="1"/>
          </p:cNvSpPr>
          <p:nvPr>
            <p:ph type="subTitle" idx="17"/>
          </p:nvPr>
        </p:nvSpPr>
        <p:spPr>
          <a:xfrm>
            <a:off x="5903488" y="2782688"/>
            <a:ext cx="2279100" cy="44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You can describe the topic of the section here</a:t>
            </a:r>
            <a:endParaRPr/>
          </a:p>
        </p:txBody>
      </p:sp>
      <p:sp>
        <p:nvSpPr>
          <p:cNvPr id="356" name="Google Shape;356;p34"/>
          <p:cNvSpPr txBox="1">
            <a:spLocks noGrp="1"/>
          </p:cNvSpPr>
          <p:nvPr>
            <p:ph type="subTitle" idx="18"/>
          </p:nvPr>
        </p:nvSpPr>
        <p:spPr>
          <a:xfrm>
            <a:off x="5903488" y="2458663"/>
            <a:ext cx="2279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Content plan</a:t>
            </a:r>
            <a:endParaRPr/>
          </a:p>
        </p:txBody>
      </p:sp>
      <p:sp>
        <p:nvSpPr>
          <p:cNvPr id="357" name="Google Shape;357;p34"/>
          <p:cNvSpPr txBox="1">
            <a:spLocks noGrp="1"/>
          </p:cNvSpPr>
          <p:nvPr>
            <p:ph type="title" idx="19"/>
          </p:nvPr>
        </p:nvSpPr>
        <p:spPr>
          <a:xfrm>
            <a:off x="4880188" y="3725125"/>
            <a:ext cx="829200" cy="525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06</a:t>
            </a:r>
            <a:endParaRPr/>
          </a:p>
        </p:txBody>
      </p:sp>
      <p:sp>
        <p:nvSpPr>
          <p:cNvPr id="358" name="Google Shape;358;p34"/>
          <p:cNvSpPr txBox="1">
            <a:spLocks noGrp="1"/>
          </p:cNvSpPr>
          <p:nvPr>
            <p:ph type="subTitle" idx="20"/>
          </p:nvPr>
        </p:nvSpPr>
        <p:spPr>
          <a:xfrm>
            <a:off x="5903488" y="3925838"/>
            <a:ext cx="2279100" cy="44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You can describe the topic of the section here</a:t>
            </a:r>
            <a:endParaRPr/>
          </a:p>
        </p:txBody>
      </p:sp>
      <p:sp>
        <p:nvSpPr>
          <p:cNvPr id="359" name="Google Shape;359;p34"/>
          <p:cNvSpPr txBox="1">
            <a:spLocks noGrp="1"/>
          </p:cNvSpPr>
          <p:nvPr>
            <p:ph type="subTitle" idx="21"/>
          </p:nvPr>
        </p:nvSpPr>
        <p:spPr>
          <a:xfrm>
            <a:off x="5903488" y="3601813"/>
            <a:ext cx="2279100" cy="324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KPI overview</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40"/>
        <p:cNvGrpSpPr/>
        <p:nvPr/>
      </p:nvGrpSpPr>
      <p:grpSpPr>
        <a:xfrm>
          <a:off x="0" y="0"/>
          <a:ext cx="0" cy="0"/>
          <a:chOff x="0" y="0"/>
          <a:chExt cx="0" cy="0"/>
        </a:xfrm>
      </p:grpSpPr>
      <p:sp>
        <p:nvSpPr>
          <p:cNvPr id="1941" name="Google Shape;1941;p61"/>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Resources</a:t>
            </a:r>
            <a:endParaRPr/>
          </a:p>
        </p:txBody>
      </p:sp>
      <p:sp>
        <p:nvSpPr>
          <p:cNvPr id="1942" name="Google Shape;1942;p61"/>
          <p:cNvSpPr txBox="1">
            <a:spLocks noGrp="1"/>
          </p:cNvSpPr>
          <p:nvPr>
            <p:ph type="body" idx="1"/>
          </p:nvPr>
        </p:nvSpPr>
        <p:spPr>
          <a:xfrm>
            <a:off x="714175" y="1073100"/>
            <a:ext cx="7715700" cy="35349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2000" b="1">
                <a:solidFill>
                  <a:schemeClr val="accent2"/>
                </a:solidFill>
                <a:latin typeface="Viga"/>
                <a:ea typeface="Viga"/>
                <a:cs typeface="Viga"/>
                <a:sym typeface="Viga"/>
              </a:rPr>
              <a:t>Vectors</a:t>
            </a:r>
            <a:endParaRPr sz="2000" b="1">
              <a:solidFill>
                <a:schemeClr val="accent2"/>
              </a:solidFill>
              <a:latin typeface="Viga"/>
              <a:ea typeface="Viga"/>
              <a:cs typeface="Viga"/>
              <a:sym typeface="Viga"/>
            </a:endParaRPr>
          </a:p>
          <a:p>
            <a:pPr marL="457200" marR="50800" lvl="0" indent="-317500" algn="l" rtl="0">
              <a:lnSpc>
                <a:spcPct val="100000"/>
              </a:lnSpc>
              <a:spcBef>
                <a:spcPts val="1000"/>
              </a:spcBef>
              <a:spcAft>
                <a:spcPts val="0"/>
              </a:spcAft>
              <a:buSzPts val="1400"/>
              <a:buChar char="●"/>
            </a:pPr>
            <a:r>
              <a:rPr lang="en">
                <a:uFill>
                  <a:noFill/>
                </a:uFill>
                <a:hlinkClick r:id="rId3"/>
              </a:rPr>
              <a:t>Flat international nurses day illustration</a:t>
            </a:r>
            <a:endParaRPr/>
          </a:p>
          <a:p>
            <a:pPr marL="457200" marR="50800" lvl="0" indent="-317500" algn="l" rtl="0">
              <a:lnSpc>
                <a:spcPct val="100000"/>
              </a:lnSpc>
              <a:spcBef>
                <a:spcPts val="0"/>
              </a:spcBef>
              <a:spcAft>
                <a:spcPts val="0"/>
              </a:spcAft>
              <a:buSzPts val="1400"/>
              <a:buChar char="●"/>
            </a:pPr>
            <a:r>
              <a:rPr lang="en">
                <a:uFill>
                  <a:noFill/>
                </a:uFill>
                <a:hlinkClick r:id="rId4"/>
              </a:rPr>
              <a:t>Flat international nurses day instagram posts collection</a:t>
            </a:r>
            <a:endParaRPr/>
          </a:p>
          <a:p>
            <a:pPr marL="457200" marR="50800" lvl="0" indent="-317500" algn="l" rtl="0">
              <a:lnSpc>
                <a:spcPct val="100000"/>
              </a:lnSpc>
              <a:spcBef>
                <a:spcPts val="0"/>
              </a:spcBef>
              <a:spcAft>
                <a:spcPts val="0"/>
              </a:spcAft>
              <a:buSzPts val="1400"/>
              <a:buChar char="●"/>
            </a:pPr>
            <a:r>
              <a:rPr lang="en">
                <a:uFill>
                  <a:noFill/>
                </a:uFill>
                <a:hlinkClick r:id="rId5"/>
              </a:rPr>
              <a:t>Flat international nurses day instagram posts collection</a:t>
            </a:r>
            <a:endParaRPr/>
          </a:p>
          <a:p>
            <a:pPr marL="0" lvl="0" indent="0" algn="l" rtl="0">
              <a:spcBef>
                <a:spcPts val="1000"/>
              </a:spcBef>
              <a:spcAft>
                <a:spcPts val="0"/>
              </a:spcAft>
              <a:buNone/>
            </a:pPr>
            <a:r>
              <a:rPr lang="en" sz="2000" b="1">
                <a:solidFill>
                  <a:schemeClr val="accent2"/>
                </a:solidFill>
                <a:latin typeface="Viga"/>
                <a:ea typeface="Viga"/>
                <a:cs typeface="Viga"/>
                <a:sym typeface="Viga"/>
              </a:rPr>
              <a:t>Photos</a:t>
            </a:r>
            <a:endParaRPr sz="2000" b="1">
              <a:solidFill>
                <a:schemeClr val="accent2"/>
              </a:solidFill>
              <a:latin typeface="Viga"/>
              <a:ea typeface="Viga"/>
              <a:cs typeface="Viga"/>
              <a:sym typeface="Viga"/>
            </a:endParaRPr>
          </a:p>
          <a:p>
            <a:pPr marL="457200" marR="50800" lvl="0" indent="-317500" algn="l" rtl="0">
              <a:lnSpc>
                <a:spcPct val="100000"/>
              </a:lnSpc>
              <a:spcBef>
                <a:spcPts val="1000"/>
              </a:spcBef>
              <a:spcAft>
                <a:spcPts val="0"/>
              </a:spcAft>
              <a:buSzPts val="1400"/>
              <a:buChar char="●"/>
            </a:pPr>
            <a:r>
              <a:rPr lang="en">
                <a:uFill>
                  <a:noFill/>
                </a:uFill>
                <a:hlinkClick r:id="rId6"/>
              </a:rPr>
              <a:t>Doctor getting patient ready for ct scan</a:t>
            </a:r>
            <a:endParaRPr/>
          </a:p>
          <a:p>
            <a:pPr marL="457200" marR="50800" lvl="0" indent="-317500" algn="l" rtl="0">
              <a:lnSpc>
                <a:spcPct val="100000"/>
              </a:lnSpc>
              <a:spcBef>
                <a:spcPts val="0"/>
              </a:spcBef>
              <a:spcAft>
                <a:spcPts val="0"/>
              </a:spcAft>
              <a:buSzPts val="1400"/>
              <a:buChar char="●"/>
            </a:pPr>
            <a:r>
              <a:rPr lang="en">
                <a:uFill>
                  <a:noFill/>
                </a:uFill>
                <a:hlinkClick r:id="rId7"/>
              </a:rPr>
              <a:t>Doctor getting patient ready for ct scan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6"/>
        <p:cNvGrpSpPr/>
        <p:nvPr/>
      </p:nvGrpSpPr>
      <p:grpSpPr>
        <a:xfrm>
          <a:off x="0" y="0"/>
          <a:ext cx="0" cy="0"/>
          <a:chOff x="0" y="0"/>
          <a:chExt cx="0" cy="0"/>
        </a:xfrm>
      </p:grpSpPr>
      <p:sp>
        <p:nvSpPr>
          <p:cNvPr id="1947" name="Google Shape;1947;p6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948" name="Google Shape;1948;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49" name="Google Shape;1949;p6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53"/>
        <p:cNvGrpSpPr/>
        <p:nvPr/>
      </p:nvGrpSpPr>
      <p:grpSpPr>
        <a:xfrm>
          <a:off x="0" y="0"/>
          <a:ext cx="0" cy="0"/>
          <a:chOff x="0" y="0"/>
          <a:chExt cx="0" cy="0"/>
        </a:xfrm>
      </p:grpSpPr>
      <p:sp>
        <p:nvSpPr>
          <p:cNvPr id="1954" name="Google Shape;1954;p6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955" name="Google Shape;1955;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956" name="Google Shape;1956;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60"/>
        <p:cNvGrpSpPr/>
        <p:nvPr/>
      </p:nvGrpSpPr>
      <p:grpSpPr>
        <a:xfrm>
          <a:off x="0" y="0"/>
          <a:ext cx="0" cy="0"/>
          <a:chOff x="0" y="0"/>
          <a:chExt cx="0" cy="0"/>
        </a:xfrm>
      </p:grpSpPr>
      <p:sp>
        <p:nvSpPr>
          <p:cNvPr id="1961" name="Google Shape;1961;p6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962" name="Google Shape;1962;p6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Viga</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https://fonts.google.com/specimen/Viga</a:t>
            </a:r>
            <a:r>
              <a:rPr lang="en" sz="1100">
                <a:solidFill>
                  <a:schemeClr val="lt1"/>
                </a:solidFill>
              </a:rPr>
              <a:t>) </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Raleway</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https://fonts.google.com/specimen/Raleway</a:t>
            </a:r>
            <a:r>
              <a:rPr lang="en" sz="1100">
                <a:solidFill>
                  <a:schemeClr val="lt1"/>
                </a:solidFill>
              </a:rPr>
              <a:t>) </a:t>
            </a:r>
            <a:endParaRPr sz="1100">
              <a:solidFill>
                <a:schemeClr val="lt1"/>
              </a:solidFill>
            </a:endParaRPr>
          </a:p>
        </p:txBody>
      </p:sp>
      <p:sp>
        <p:nvSpPr>
          <p:cNvPr id="1963" name="Google Shape;1963;p64"/>
          <p:cNvSpPr/>
          <p:nvPr/>
        </p:nvSpPr>
        <p:spPr>
          <a:xfrm>
            <a:off x="2583563" y="29882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3645382" y="2988225"/>
            <a:ext cx="791400" cy="754200"/>
          </a:xfrm>
          <a:prstGeom prst="roundRect">
            <a:avLst>
              <a:gd name="adj" fmla="val 16667"/>
            </a:avLst>
          </a:prstGeom>
          <a:solidFill>
            <a:srgbClr val="F2F5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4707202" y="2988225"/>
            <a:ext cx="791400" cy="754200"/>
          </a:xfrm>
          <a:prstGeom prst="roundRect">
            <a:avLst>
              <a:gd name="adj" fmla="val 16667"/>
            </a:avLst>
          </a:prstGeom>
          <a:solidFill>
            <a:srgbClr val="2F3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1967" name="Google Shape;1967;p64"/>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#f2f5ff</a:t>
            </a:r>
            <a:endParaRPr sz="1000">
              <a:solidFill>
                <a:schemeClr val="dk1"/>
              </a:solidFill>
            </a:endParaRPr>
          </a:p>
        </p:txBody>
      </p:sp>
      <p:sp>
        <p:nvSpPr>
          <p:cNvPr id="1968" name="Google Shape;1968;p64"/>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#2f3cb4</a:t>
            </a:r>
            <a:endParaRPr sz="1000">
              <a:solidFill>
                <a:srgbClr val="FFFFFF"/>
              </a:solidFill>
            </a:endParaRPr>
          </a:p>
        </p:txBody>
      </p:sp>
      <p:sp>
        <p:nvSpPr>
          <p:cNvPr id="1969" name="Google Shape;1969;p64"/>
          <p:cNvSpPr/>
          <p:nvPr/>
        </p:nvSpPr>
        <p:spPr>
          <a:xfrm>
            <a:off x="5769038" y="2988225"/>
            <a:ext cx="791400" cy="754200"/>
          </a:xfrm>
          <a:prstGeom prst="roundRect">
            <a:avLst>
              <a:gd name="adj" fmla="val 16667"/>
            </a:avLst>
          </a:prstGeom>
          <a:solidFill>
            <a:srgbClr val="6F7C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#6f7cf8</a:t>
            </a:r>
            <a:endParaRPr sz="1000">
              <a:solidFill>
                <a:srgbClr val="FFFFFF"/>
              </a:solidFill>
            </a:endParaRPr>
          </a:p>
        </p:txBody>
      </p:sp>
      <p:sp>
        <p:nvSpPr>
          <p:cNvPr id="1971" name="Google Shape;1971;p64"/>
          <p:cNvSpPr/>
          <p:nvPr/>
        </p:nvSpPr>
        <p:spPr>
          <a:xfrm>
            <a:off x="2052650" y="3919325"/>
            <a:ext cx="791400" cy="754200"/>
          </a:xfrm>
          <a:prstGeom prst="roundRect">
            <a:avLst>
              <a:gd name="adj" fmla="val 16667"/>
            </a:avLst>
          </a:prstGeom>
          <a:solidFill>
            <a:srgbClr val="5560C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3114470" y="3919325"/>
            <a:ext cx="791400" cy="754200"/>
          </a:xfrm>
          <a:prstGeom prst="roundRect">
            <a:avLst>
              <a:gd name="adj" fmla="val 16667"/>
            </a:avLst>
          </a:prstGeom>
          <a:solidFill>
            <a:srgbClr val="2A36A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4176289" y="3919325"/>
            <a:ext cx="791400" cy="754200"/>
          </a:xfrm>
          <a:prstGeom prst="roundRect">
            <a:avLst>
              <a:gd name="adj" fmla="val 16667"/>
            </a:avLst>
          </a:prstGeom>
          <a:solidFill>
            <a:srgbClr val="DBE2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#5560c7</a:t>
            </a:r>
            <a:endParaRPr sz="1000">
              <a:solidFill>
                <a:srgbClr val="FFFFFF"/>
              </a:solidFill>
            </a:endParaRPr>
          </a:p>
        </p:txBody>
      </p:sp>
      <p:sp>
        <p:nvSpPr>
          <p:cNvPr id="1975" name="Google Shape;1975;p64"/>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#2a36a7</a:t>
            </a:r>
            <a:endParaRPr sz="1000">
              <a:solidFill>
                <a:srgbClr val="FFFFFF"/>
              </a:solidFill>
            </a:endParaRPr>
          </a:p>
        </p:txBody>
      </p:sp>
      <p:sp>
        <p:nvSpPr>
          <p:cNvPr id="1976" name="Google Shape;1976;p64"/>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#dbe2ff</a:t>
            </a:r>
            <a:endParaRPr sz="1000">
              <a:solidFill>
                <a:schemeClr val="dk1"/>
              </a:solidFill>
            </a:endParaRPr>
          </a:p>
        </p:txBody>
      </p:sp>
      <p:sp>
        <p:nvSpPr>
          <p:cNvPr id="1977" name="Google Shape;1977;p64"/>
          <p:cNvSpPr/>
          <p:nvPr/>
        </p:nvSpPr>
        <p:spPr>
          <a:xfrm>
            <a:off x="5238125" y="3919325"/>
            <a:ext cx="791400" cy="754200"/>
          </a:xfrm>
          <a:prstGeom prst="roundRect">
            <a:avLst>
              <a:gd name="adj" fmla="val 16667"/>
            </a:avLst>
          </a:prstGeom>
          <a:solidFill>
            <a:srgbClr val="BFCB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#bfcbfc</a:t>
            </a:r>
            <a:endParaRPr sz="1000">
              <a:solidFill>
                <a:schemeClr val="dk1"/>
              </a:solidFill>
            </a:endParaRPr>
          </a:p>
        </p:txBody>
      </p:sp>
      <p:sp>
        <p:nvSpPr>
          <p:cNvPr id="1979" name="Google Shape;1979;p64"/>
          <p:cNvSpPr/>
          <p:nvPr/>
        </p:nvSpPr>
        <p:spPr>
          <a:xfrm>
            <a:off x="6299950"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981" name="Google Shape;1981;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5"/>
        <p:cNvGrpSpPr/>
        <p:nvPr/>
      </p:nvGrpSpPr>
      <p:grpSpPr>
        <a:xfrm>
          <a:off x="0" y="0"/>
          <a:ext cx="0" cy="0"/>
          <a:chOff x="0" y="0"/>
          <a:chExt cx="0" cy="0"/>
        </a:xfrm>
      </p:grpSpPr>
      <p:sp>
        <p:nvSpPr>
          <p:cNvPr id="1986" name="Google Shape;1986;p6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1987" name="Google Shape;1987;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988" name="Google Shape;1988;p65"/>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989" name="Google Shape;1989;p6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990" name="Google Shape;1990;p6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991" name="Google Shape;1991;p6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992" name="Google Shape;1992;p6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993" name="Google Shape;1993;p65"/>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994" name="Google Shape;1994;p65"/>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995" name="Google Shape;1995;p65"/>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996" name="Google Shape;1996;p65"/>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997" name="Google Shape;1997;p6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01"/>
        <p:cNvGrpSpPr/>
        <p:nvPr/>
      </p:nvGrpSpPr>
      <p:grpSpPr>
        <a:xfrm>
          <a:off x="0" y="0"/>
          <a:ext cx="0" cy="0"/>
          <a:chOff x="0" y="0"/>
          <a:chExt cx="0" cy="0"/>
        </a:xfrm>
      </p:grpSpPr>
      <p:grpSp>
        <p:nvGrpSpPr>
          <p:cNvPr id="2002" name="Google Shape;2002;p66"/>
          <p:cNvGrpSpPr/>
          <p:nvPr/>
        </p:nvGrpSpPr>
        <p:grpSpPr>
          <a:xfrm>
            <a:off x="5082708" y="3095784"/>
            <a:ext cx="442841" cy="514271"/>
            <a:chOff x="4727025" y="1332775"/>
            <a:chExt cx="59900" cy="69625"/>
          </a:xfrm>
        </p:grpSpPr>
        <p:sp>
          <p:nvSpPr>
            <p:cNvPr id="2003" name="Google Shape;2003;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66"/>
          <p:cNvGrpSpPr/>
          <p:nvPr/>
        </p:nvGrpSpPr>
        <p:grpSpPr>
          <a:xfrm>
            <a:off x="5758025" y="2343272"/>
            <a:ext cx="500909" cy="500899"/>
            <a:chOff x="4820425" y="1329900"/>
            <a:chExt cx="70175" cy="70350"/>
          </a:xfrm>
        </p:grpSpPr>
        <p:sp>
          <p:nvSpPr>
            <p:cNvPr id="2006" name="Google Shape;2006;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66"/>
          <p:cNvGrpSpPr/>
          <p:nvPr/>
        </p:nvGrpSpPr>
        <p:grpSpPr>
          <a:xfrm>
            <a:off x="6410648" y="2355062"/>
            <a:ext cx="538135" cy="493119"/>
            <a:chOff x="4903200" y="1331525"/>
            <a:chExt cx="73575" cy="67425"/>
          </a:xfrm>
        </p:grpSpPr>
        <p:sp>
          <p:nvSpPr>
            <p:cNvPr id="2011" name="Google Shape;2011;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12" name="Google Shape;2012;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66"/>
          <p:cNvGrpSpPr/>
          <p:nvPr/>
        </p:nvGrpSpPr>
        <p:grpSpPr>
          <a:xfrm>
            <a:off x="5670599" y="3097040"/>
            <a:ext cx="544563" cy="511895"/>
            <a:chOff x="4815575" y="1416800"/>
            <a:chExt cx="73750" cy="71400"/>
          </a:xfrm>
        </p:grpSpPr>
        <p:sp>
          <p:nvSpPr>
            <p:cNvPr id="2014" name="Google Shape;2014;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66"/>
          <p:cNvGrpSpPr/>
          <p:nvPr/>
        </p:nvGrpSpPr>
        <p:grpSpPr>
          <a:xfrm>
            <a:off x="6367224" y="3096746"/>
            <a:ext cx="602914" cy="512477"/>
            <a:chOff x="4902475" y="1418875"/>
            <a:chExt cx="74500" cy="63775"/>
          </a:xfrm>
        </p:grpSpPr>
        <p:sp>
          <p:nvSpPr>
            <p:cNvPr id="2018" name="Google Shape;2018;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 name="Google Shape;2020;p66"/>
          <p:cNvGrpSpPr/>
          <p:nvPr/>
        </p:nvGrpSpPr>
        <p:grpSpPr>
          <a:xfrm>
            <a:off x="5783096" y="3835985"/>
            <a:ext cx="515391" cy="525699"/>
            <a:chOff x="4818100" y="1507675"/>
            <a:chExt cx="71225" cy="71625"/>
          </a:xfrm>
        </p:grpSpPr>
        <p:sp>
          <p:nvSpPr>
            <p:cNvPr id="2021" name="Google Shape;2021;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 name="Google Shape;2025;p66"/>
          <p:cNvGrpSpPr/>
          <p:nvPr/>
        </p:nvGrpSpPr>
        <p:grpSpPr>
          <a:xfrm>
            <a:off x="5121199" y="3857517"/>
            <a:ext cx="522956" cy="489869"/>
            <a:chOff x="4721450" y="1509475"/>
            <a:chExt cx="79350" cy="74325"/>
          </a:xfrm>
        </p:grpSpPr>
        <p:sp>
          <p:nvSpPr>
            <p:cNvPr id="2026" name="Google Shape;2026;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66"/>
          <p:cNvGrpSpPr/>
          <p:nvPr/>
        </p:nvGrpSpPr>
        <p:grpSpPr>
          <a:xfrm>
            <a:off x="6444441" y="3837269"/>
            <a:ext cx="525704" cy="535436"/>
            <a:chOff x="4906800" y="1507500"/>
            <a:chExt cx="70350" cy="71075"/>
          </a:xfrm>
        </p:grpSpPr>
        <p:sp>
          <p:nvSpPr>
            <p:cNvPr id="2031" name="Google Shape;2031;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66"/>
          <p:cNvGrpSpPr/>
          <p:nvPr/>
        </p:nvGrpSpPr>
        <p:grpSpPr>
          <a:xfrm>
            <a:off x="4477263" y="2343250"/>
            <a:ext cx="508054" cy="508095"/>
            <a:chOff x="3736598" y="2170606"/>
            <a:chExt cx="404889" cy="404889"/>
          </a:xfrm>
        </p:grpSpPr>
        <p:sp>
          <p:nvSpPr>
            <p:cNvPr id="2037" name="Google Shape;2037;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66"/>
          <p:cNvGrpSpPr/>
          <p:nvPr/>
        </p:nvGrpSpPr>
        <p:grpSpPr>
          <a:xfrm>
            <a:off x="3765303" y="2343345"/>
            <a:ext cx="575790" cy="507904"/>
            <a:chOff x="3161917" y="2170682"/>
            <a:chExt cx="458870" cy="404737"/>
          </a:xfrm>
        </p:grpSpPr>
        <p:sp>
          <p:nvSpPr>
            <p:cNvPr id="2042" name="Google Shape;2042;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43" name="Google Shape;2043;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 name="Google Shape;2045;p66"/>
          <p:cNvGrpSpPr/>
          <p:nvPr/>
        </p:nvGrpSpPr>
        <p:grpSpPr>
          <a:xfrm>
            <a:off x="3792833" y="3103717"/>
            <a:ext cx="520730" cy="498567"/>
            <a:chOff x="3179914" y="2889488"/>
            <a:chExt cx="422876" cy="404911"/>
          </a:xfrm>
        </p:grpSpPr>
        <p:sp>
          <p:nvSpPr>
            <p:cNvPr id="2046" name="Google Shape;2046;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66"/>
          <p:cNvGrpSpPr/>
          <p:nvPr/>
        </p:nvGrpSpPr>
        <p:grpSpPr>
          <a:xfrm>
            <a:off x="4421513" y="3103677"/>
            <a:ext cx="516145" cy="498648"/>
            <a:chOff x="3729467" y="2889422"/>
            <a:chExt cx="419153" cy="404977"/>
          </a:xfrm>
        </p:grpSpPr>
        <p:sp>
          <p:nvSpPr>
            <p:cNvPr id="2053" name="Google Shape;2053;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0" name="Google Shape;2060;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4" name="Google Shape;2064;p66"/>
          <p:cNvGrpSpPr/>
          <p:nvPr/>
        </p:nvGrpSpPr>
        <p:grpSpPr>
          <a:xfrm>
            <a:off x="7141841" y="2550562"/>
            <a:ext cx="166473" cy="141497"/>
            <a:chOff x="4660325" y="1866850"/>
            <a:chExt cx="68350" cy="58100"/>
          </a:xfrm>
        </p:grpSpPr>
        <p:sp>
          <p:nvSpPr>
            <p:cNvPr id="2065" name="Google Shape;2065;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66"/>
          <p:cNvGrpSpPr/>
          <p:nvPr/>
        </p:nvGrpSpPr>
        <p:grpSpPr>
          <a:xfrm>
            <a:off x="7451186" y="2576286"/>
            <a:ext cx="162515" cy="90049"/>
            <a:chOff x="4791775" y="1877500"/>
            <a:chExt cx="66725" cy="36975"/>
          </a:xfrm>
        </p:grpSpPr>
        <p:sp>
          <p:nvSpPr>
            <p:cNvPr id="2068" name="Google Shape;2068;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66"/>
          <p:cNvGrpSpPr/>
          <p:nvPr/>
        </p:nvGrpSpPr>
        <p:grpSpPr>
          <a:xfrm>
            <a:off x="7772899" y="2576286"/>
            <a:ext cx="144979" cy="90049"/>
            <a:chOff x="4923925" y="1877500"/>
            <a:chExt cx="59525" cy="36975"/>
          </a:xfrm>
        </p:grpSpPr>
        <p:sp>
          <p:nvSpPr>
            <p:cNvPr id="2071" name="Google Shape;2071;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 name="Google Shape;2073;p66"/>
          <p:cNvGrpSpPr/>
          <p:nvPr/>
        </p:nvGrpSpPr>
        <p:grpSpPr>
          <a:xfrm>
            <a:off x="8067390" y="2558477"/>
            <a:ext cx="141447" cy="125667"/>
            <a:chOff x="5058450" y="1870100"/>
            <a:chExt cx="58075" cy="51600"/>
          </a:xfrm>
        </p:grpSpPr>
        <p:sp>
          <p:nvSpPr>
            <p:cNvPr id="2074" name="Google Shape;2074;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66"/>
          <p:cNvGrpSpPr/>
          <p:nvPr/>
        </p:nvGrpSpPr>
        <p:grpSpPr>
          <a:xfrm>
            <a:off x="7481905" y="2980885"/>
            <a:ext cx="101077" cy="107645"/>
            <a:chOff x="4811425" y="2065025"/>
            <a:chExt cx="41500" cy="44200"/>
          </a:xfrm>
        </p:grpSpPr>
        <p:sp>
          <p:nvSpPr>
            <p:cNvPr id="2077" name="Google Shape;2077;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66"/>
          <p:cNvGrpSpPr/>
          <p:nvPr/>
        </p:nvGrpSpPr>
        <p:grpSpPr>
          <a:xfrm>
            <a:off x="7774342" y="2981098"/>
            <a:ext cx="120867" cy="107218"/>
            <a:chOff x="4929875" y="2065025"/>
            <a:chExt cx="49625" cy="44025"/>
          </a:xfrm>
        </p:grpSpPr>
        <p:sp>
          <p:nvSpPr>
            <p:cNvPr id="2080" name="Google Shape;2080;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66"/>
          <p:cNvGrpSpPr/>
          <p:nvPr/>
        </p:nvGrpSpPr>
        <p:grpSpPr>
          <a:xfrm>
            <a:off x="8103011" y="2984112"/>
            <a:ext cx="70206" cy="101191"/>
            <a:chOff x="5083925" y="2066350"/>
            <a:chExt cx="28825" cy="41550"/>
          </a:xfrm>
        </p:grpSpPr>
        <p:sp>
          <p:nvSpPr>
            <p:cNvPr id="2083" name="Google Shape;2083;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66"/>
          <p:cNvGrpSpPr/>
          <p:nvPr/>
        </p:nvGrpSpPr>
        <p:grpSpPr>
          <a:xfrm>
            <a:off x="7134565" y="2999759"/>
            <a:ext cx="181026" cy="69896"/>
            <a:chOff x="4659775" y="2072775"/>
            <a:chExt cx="74325" cy="28700"/>
          </a:xfrm>
        </p:grpSpPr>
        <p:sp>
          <p:nvSpPr>
            <p:cNvPr id="2086" name="Google Shape;2086;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2089;p66"/>
          <p:cNvGrpSpPr/>
          <p:nvPr/>
        </p:nvGrpSpPr>
        <p:grpSpPr>
          <a:xfrm>
            <a:off x="8054421" y="2790324"/>
            <a:ext cx="167387" cy="89197"/>
            <a:chOff x="4662475" y="1976500"/>
            <a:chExt cx="68725" cy="36625"/>
          </a:xfrm>
        </p:grpSpPr>
        <p:sp>
          <p:nvSpPr>
            <p:cNvPr id="2090" name="Google Shape;2090;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66"/>
          <p:cNvGrpSpPr/>
          <p:nvPr/>
        </p:nvGrpSpPr>
        <p:grpSpPr>
          <a:xfrm>
            <a:off x="7751326" y="2793764"/>
            <a:ext cx="166899" cy="82317"/>
            <a:chOff x="4920150" y="1977875"/>
            <a:chExt cx="68525" cy="33800"/>
          </a:xfrm>
        </p:grpSpPr>
        <p:sp>
          <p:nvSpPr>
            <p:cNvPr id="2094" name="Google Shape;2094;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6"/>
          <p:cNvGrpSpPr/>
          <p:nvPr/>
        </p:nvGrpSpPr>
        <p:grpSpPr>
          <a:xfrm>
            <a:off x="7162483" y="3197682"/>
            <a:ext cx="125190" cy="127859"/>
            <a:chOff x="4676550" y="2160575"/>
            <a:chExt cx="51400" cy="52500"/>
          </a:xfrm>
        </p:grpSpPr>
        <p:sp>
          <p:nvSpPr>
            <p:cNvPr id="2098" name="Google Shape;2098;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66"/>
          <p:cNvGrpSpPr/>
          <p:nvPr/>
        </p:nvGrpSpPr>
        <p:grpSpPr>
          <a:xfrm>
            <a:off x="7459741" y="3204714"/>
            <a:ext cx="145405" cy="113794"/>
            <a:chOff x="4768325" y="2163475"/>
            <a:chExt cx="59700" cy="46725"/>
          </a:xfrm>
        </p:grpSpPr>
        <p:sp>
          <p:nvSpPr>
            <p:cNvPr id="2102" name="Google Shape;2102;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0" name="Google Shape;2110;p66"/>
          <p:cNvGrpSpPr/>
          <p:nvPr/>
        </p:nvGrpSpPr>
        <p:grpSpPr>
          <a:xfrm>
            <a:off x="7476059" y="3459808"/>
            <a:ext cx="112768" cy="106853"/>
            <a:chOff x="4768575" y="2253950"/>
            <a:chExt cx="46300" cy="43875"/>
          </a:xfrm>
        </p:grpSpPr>
        <p:sp>
          <p:nvSpPr>
            <p:cNvPr id="2111" name="Google Shape;2111;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 name="Google Shape;2113;p66"/>
          <p:cNvGrpSpPr/>
          <p:nvPr/>
        </p:nvGrpSpPr>
        <p:grpSpPr>
          <a:xfrm>
            <a:off x="7775682" y="3948834"/>
            <a:ext cx="118187" cy="146246"/>
            <a:chOff x="4960900" y="2433225"/>
            <a:chExt cx="48525" cy="60050"/>
          </a:xfrm>
        </p:grpSpPr>
        <p:sp>
          <p:nvSpPr>
            <p:cNvPr id="2114" name="Google Shape;2114;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 name="Google Shape;2116;p66"/>
          <p:cNvGrpSpPr/>
          <p:nvPr/>
        </p:nvGrpSpPr>
        <p:grpSpPr>
          <a:xfrm>
            <a:off x="7464247" y="4212895"/>
            <a:ext cx="136394" cy="143810"/>
            <a:chOff x="4854075" y="2527625"/>
            <a:chExt cx="56000" cy="59050"/>
          </a:xfrm>
        </p:grpSpPr>
        <p:sp>
          <p:nvSpPr>
            <p:cNvPr id="2117" name="Google Shape;2117;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9" name="Google Shape;2119;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2" name="Google Shape;2122;p66"/>
          <p:cNvGrpSpPr/>
          <p:nvPr/>
        </p:nvGrpSpPr>
        <p:grpSpPr>
          <a:xfrm>
            <a:off x="8088458" y="3676639"/>
            <a:ext cx="99312" cy="160797"/>
            <a:chOff x="5059700" y="2334775"/>
            <a:chExt cx="40775" cy="66025"/>
          </a:xfrm>
        </p:grpSpPr>
        <p:sp>
          <p:nvSpPr>
            <p:cNvPr id="2123" name="Google Shape;2123;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66"/>
          <p:cNvGrpSpPr/>
          <p:nvPr/>
        </p:nvGrpSpPr>
        <p:grpSpPr>
          <a:xfrm>
            <a:off x="8045622" y="3941771"/>
            <a:ext cx="184984" cy="160371"/>
            <a:chOff x="5037700" y="2430325"/>
            <a:chExt cx="75950" cy="65850"/>
          </a:xfrm>
        </p:grpSpPr>
        <p:sp>
          <p:nvSpPr>
            <p:cNvPr id="2133" name="Google Shape;2133;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66"/>
          <p:cNvGrpSpPr/>
          <p:nvPr/>
        </p:nvGrpSpPr>
        <p:grpSpPr>
          <a:xfrm>
            <a:off x="7465128" y="3708223"/>
            <a:ext cx="173014" cy="97629"/>
            <a:chOff x="4756975" y="2341800"/>
            <a:chExt cx="91975" cy="51925"/>
          </a:xfrm>
        </p:grpSpPr>
        <p:sp>
          <p:nvSpPr>
            <p:cNvPr id="2136" name="Google Shape;2136;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 name="Google Shape;2156;p66"/>
          <p:cNvGrpSpPr/>
          <p:nvPr/>
        </p:nvGrpSpPr>
        <p:grpSpPr>
          <a:xfrm>
            <a:off x="7732065" y="4196920"/>
            <a:ext cx="212497" cy="175761"/>
            <a:chOff x="4943575" y="2516350"/>
            <a:chExt cx="98675" cy="81700"/>
          </a:xfrm>
        </p:grpSpPr>
        <p:sp>
          <p:nvSpPr>
            <p:cNvPr id="2157" name="Google Shape;2157;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66"/>
          <p:cNvGrpSpPr/>
          <p:nvPr/>
        </p:nvGrpSpPr>
        <p:grpSpPr>
          <a:xfrm>
            <a:off x="1990126" y="3423163"/>
            <a:ext cx="965351" cy="134611"/>
            <a:chOff x="4411970" y="2962952"/>
            <a:chExt cx="706544" cy="104212"/>
          </a:xfrm>
        </p:grpSpPr>
        <p:sp>
          <p:nvSpPr>
            <p:cNvPr id="2236" name="Google Shape;2236;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 name="Google Shape;2240;p66"/>
          <p:cNvGrpSpPr/>
          <p:nvPr/>
        </p:nvGrpSpPr>
        <p:grpSpPr>
          <a:xfrm>
            <a:off x="1990126" y="3012077"/>
            <a:ext cx="960158" cy="289172"/>
            <a:chOff x="4411970" y="2726085"/>
            <a:chExt cx="643107" cy="193659"/>
          </a:xfrm>
        </p:grpSpPr>
        <p:sp>
          <p:nvSpPr>
            <p:cNvPr id="2241" name="Google Shape;2241;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 name="Google Shape;2244;p66"/>
          <p:cNvGrpSpPr/>
          <p:nvPr/>
        </p:nvGrpSpPr>
        <p:grpSpPr>
          <a:xfrm>
            <a:off x="993018" y="3278187"/>
            <a:ext cx="833173" cy="259209"/>
            <a:chOff x="4411970" y="4340222"/>
            <a:chExt cx="779467" cy="242683"/>
          </a:xfrm>
        </p:grpSpPr>
        <p:sp>
          <p:nvSpPr>
            <p:cNvPr id="2245" name="Google Shape;2245;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66"/>
          <p:cNvGrpSpPr/>
          <p:nvPr/>
        </p:nvGrpSpPr>
        <p:grpSpPr>
          <a:xfrm>
            <a:off x="1990126" y="2673933"/>
            <a:ext cx="965160" cy="216230"/>
            <a:chOff x="4411970" y="2468674"/>
            <a:chExt cx="747317" cy="167425"/>
          </a:xfrm>
        </p:grpSpPr>
        <p:sp>
          <p:nvSpPr>
            <p:cNvPr id="2249" name="Google Shape;2249;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66"/>
          <p:cNvGrpSpPr/>
          <p:nvPr/>
        </p:nvGrpSpPr>
        <p:grpSpPr>
          <a:xfrm>
            <a:off x="988873" y="2578650"/>
            <a:ext cx="810451" cy="319148"/>
            <a:chOff x="4411970" y="3686602"/>
            <a:chExt cx="797845" cy="314215"/>
          </a:xfrm>
        </p:grpSpPr>
        <p:sp>
          <p:nvSpPr>
            <p:cNvPr id="2252" name="Google Shape;2252;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7" name="Google Shape;2257;p6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8" name="Google Shape;2258;p66"/>
          <p:cNvGrpSpPr/>
          <p:nvPr/>
        </p:nvGrpSpPr>
        <p:grpSpPr>
          <a:xfrm>
            <a:off x="988970" y="2333174"/>
            <a:ext cx="1970333" cy="208784"/>
            <a:chOff x="6336019" y="3733725"/>
            <a:chExt cx="2566206" cy="351310"/>
          </a:xfrm>
        </p:grpSpPr>
        <p:sp>
          <p:nvSpPr>
            <p:cNvPr id="2259" name="Google Shape;2259;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 name="Google Shape;2263;p66"/>
          <p:cNvGrpSpPr/>
          <p:nvPr/>
        </p:nvGrpSpPr>
        <p:grpSpPr>
          <a:xfrm>
            <a:off x="1990126" y="3940729"/>
            <a:ext cx="946551" cy="153200"/>
            <a:chOff x="4404545" y="3301592"/>
            <a:chExt cx="782403" cy="129272"/>
          </a:xfrm>
        </p:grpSpPr>
        <p:sp>
          <p:nvSpPr>
            <p:cNvPr id="2264" name="Google Shape;2264;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66"/>
          <p:cNvGrpSpPr/>
          <p:nvPr/>
        </p:nvGrpSpPr>
        <p:grpSpPr>
          <a:xfrm>
            <a:off x="1990126" y="3679688"/>
            <a:ext cx="962257" cy="139127"/>
            <a:chOff x="4411970" y="3131459"/>
            <a:chExt cx="710520" cy="117397"/>
          </a:xfrm>
        </p:grpSpPr>
        <p:sp>
          <p:nvSpPr>
            <p:cNvPr id="2267" name="Google Shape;2267;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9" name="Google Shape;2269;p6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0" name="Google Shape;2270;p66"/>
          <p:cNvGrpSpPr/>
          <p:nvPr/>
        </p:nvGrpSpPr>
        <p:grpSpPr>
          <a:xfrm>
            <a:off x="990271" y="3614482"/>
            <a:ext cx="823838" cy="458988"/>
            <a:chOff x="4411970" y="1801825"/>
            <a:chExt cx="734586" cy="409262"/>
          </a:xfrm>
        </p:grpSpPr>
        <p:sp>
          <p:nvSpPr>
            <p:cNvPr id="2271" name="Google Shape;2271;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66"/>
          <p:cNvGrpSpPr/>
          <p:nvPr/>
        </p:nvGrpSpPr>
        <p:grpSpPr>
          <a:xfrm>
            <a:off x="990271" y="4162908"/>
            <a:ext cx="856348" cy="212039"/>
            <a:chOff x="4411970" y="2233974"/>
            <a:chExt cx="763574" cy="189068"/>
          </a:xfrm>
        </p:grpSpPr>
        <p:sp>
          <p:nvSpPr>
            <p:cNvPr id="2274" name="Google Shape;2274;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66"/>
          <p:cNvGrpSpPr/>
          <p:nvPr/>
        </p:nvGrpSpPr>
        <p:grpSpPr>
          <a:xfrm>
            <a:off x="3100467" y="2338244"/>
            <a:ext cx="511602" cy="511602"/>
            <a:chOff x="5681300" y="2527788"/>
            <a:chExt cx="805800" cy="805800"/>
          </a:xfrm>
        </p:grpSpPr>
        <p:sp>
          <p:nvSpPr>
            <p:cNvPr id="2277" name="Google Shape;2277;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2279;p66"/>
          <p:cNvGrpSpPr/>
          <p:nvPr/>
        </p:nvGrpSpPr>
        <p:grpSpPr>
          <a:xfrm>
            <a:off x="3097662" y="3104827"/>
            <a:ext cx="513021" cy="512935"/>
            <a:chOff x="4049800" y="640400"/>
            <a:chExt cx="858900" cy="858900"/>
          </a:xfrm>
        </p:grpSpPr>
        <p:sp>
          <p:nvSpPr>
            <p:cNvPr id="2280" name="Google Shape;2280;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 name="Google Shape;2282;p66"/>
          <p:cNvGrpSpPr/>
          <p:nvPr/>
        </p:nvGrpSpPr>
        <p:grpSpPr>
          <a:xfrm>
            <a:off x="3014861" y="3756719"/>
            <a:ext cx="686489" cy="686585"/>
            <a:chOff x="5080188" y="927900"/>
            <a:chExt cx="961200" cy="961200"/>
          </a:xfrm>
        </p:grpSpPr>
        <p:sp>
          <p:nvSpPr>
            <p:cNvPr id="2283" name="Google Shape;2283;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66"/>
          <p:cNvGrpSpPr/>
          <p:nvPr/>
        </p:nvGrpSpPr>
        <p:grpSpPr>
          <a:xfrm>
            <a:off x="3798012" y="3849448"/>
            <a:ext cx="510373" cy="510937"/>
            <a:chOff x="7508249" y="1522825"/>
            <a:chExt cx="1326332" cy="1322987"/>
          </a:xfrm>
        </p:grpSpPr>
        <p:sp>
          <p:nvSpPr>
            <p:cNvPr id="2292" name="Google Shape;2292;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2" name="Google Shape;2302;p66"/>
          <p:cNvGrpSpPr/>
          <p:nvPr/>
        </p:nvGrpSpPr>
        <p:grpSpPr>
          <a:xfrm>
            <a:off x="4489605" y="3850853"/>
            <a:ext cx="492652" cy="503348"/>
            <a:chOff x="6039282" y="1042577"/>
            <a:chExt cx="734315" cy="731929"/>
          </a:xfrm>
        </p:grpSpPr>
        <p:sp>
          <p:nvSpPr>
            <p:cNvPr id="2303" name="Google Shape;2303;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 name="Google Shape;2324;p66"/>
          <p:cNvGrpSpPr/>
          <p:nvPr/>
        </p:nvGrpSpPr>
        <p:grpSpPr>
          <a:xfrm>
            <a:off x="5130019" y="2346894"/>
            <a:ext cx="483304" cy="504902"/>
            <a:chOff x="1825800" y="1651625"/>
            <a:chExt cx="568125" cy="591775"/>
          </a:xfrm>
        </p:grpSpPr>
        <p:sp>
          <p:nvSpPr>
            <p:cNvPr id="2325" name="Google Shape;2325;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1" name="Google Shape;2331;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2336" name="Google Shape;2336;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grpSp>
        <p:nvGrpSpPr>
          <p:cNvPr id="2341" name="Google Shape;2341;p67"/>
          <p:cNvGrpSpPr/>
          <p:nvPr/>
        </p:nvGrpSpPr>
        <p:grpSpPr>
          <a:xfrm>
            <a:off x="722058" y="957091"/>
            <a:ext cx="2492868" cy="1379876"/>
            <a:chOff x="2654821" y="2311071"/>
            <a:chExt cx="2279715" cy="1262120"/>
          </a:xfrm>
        </p:grpSpPr>
        <p:grpSp>
          <p:nvGrpSpPr>
            <p:cNvPr id="2342" name="Google Shape;2342;p67"/>
            <p:cNvGrpSpPr/>
            <p:nvPr/>
          </p:nvGrpSpPr>
          <p:grpSpPr>
            <a:xfrm>
              <a:off x="4034269" y="2840745"/>
              <a:ext cx="40212" cy="36437"/>
              <a:chOff x="4293400" y="2574725"/>
              <a:chExt cx="84425" cy="80100"/>
            </a:xfrm>
          </p:grpSpPr>
          <p:sp>
            <p:nvSpPr>
              <p:cNvPr id="2343" name="Google Shape;2343;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44" name="Google Shape;2344;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2345;p67"/>
            <p:cNvGrpSpPr/>
            <p:nvPr/>
          </p:nvGrpSpPr>
          <p:grpSpPr>
            <a:xfrm>
              <a:off x="3894606" y="2334874"/>
              <a:ext cx="913198" cy="518984"/>
              <a:chOff x="4000175" y="1462675"/>
              <a:chExt cx="1917275" cy="1140875"/>
            </a:xfrm>
          </p:grpSpPr>
          <p:sp>
            <p:nvSpPr>
              <p:cNvPr id="2346" name="Google Shape;2346;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47" name="Google Shape;2347;p67"/>
              <p:cNvGrpSpPr/>
              <p:nvPr/>
            </p:nvGrpSpPr>
            <p:grpSpPr>
              <a:xfrm>
                <a:off x="4000175" y="1462675"/>
                <a:ext cx="1917275" cy="1140875"/>
                <a:chOff x="4000175" y="1462675"/>
                <a:chExt cx="1917275" cy="1140875"/>
              </a:xfrm>
            </p:grpSpPr>
            <p:sp>
              <p:nvSpPr>
                <p:cNvPr id="2348" name="Google Shape;2348;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49" name="Google Shape;2349;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53" name="Google Shape;2353;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4" name="Google Shape;2354;p67"/>
            <p:cNvGrpSpPr/>
            <p:nvPr/>
          </p:nvGrpSpPr>
          <p:grpSpPr>
            <a:xfrm>
              <a:off x="3875768" y="2846704"/>
              <a:ext cx="44796" cy="47366"/>
              <a:chOff x="3960625" y="2587825"/>
              <a:chExt cx="94050" cy="104125"/>
            </a:xfrm>
          </p:grpSpPr>
          <p:sp>
            <p:nvSpPr>
              <p:cNvPr id="2355" name="Google Shape;2355;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56" name="Google Shape;2356;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67"/>
            <p:cNvGrpSpPr/>
            <p:nvPr/>
          </p:nvGrpSpPr>
          <p:grpSpPr>
            <a:xfrm>
              <a:off x="3782759" y="2807162"/>
              <a:ext cx="82686" cy="85487"/>
              <a:chOff x="3765350" y="2500900"/>
              <a:chExt cx="173600" cy="187925"/>
            </a:xfrm>
          </p:grpSpPr>
          <p:sp>
            <p:nvSpPr>
              <p:cNvPr id="2358" name="Google Shape;2358;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59" name="Google Shape;2359;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67"/>
            <p:cNvGrpSpPr/>
            <p:nvPr/>
          </p:nvGrpSpPr>
          <p:grpSpPr>
            <a:xfrm>
              <a:off x="3775674" y="2798496"/>
              <a:ext cx="40545" cy="23564"/>
              <a:chOff x="3750475" y="2481850"/>
              <a:chExt cx="85125" cy="51800"/>
            </a:xfrm>
          </p:grpSpPr>
          <p:sp>
            <p:nvSpPr>
              <p:cNvPr id="2365" name="Google Shape;2365;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67" name="Google Shape;2367;p67"/>
            <p:cNvGrpSpPr/>
            <p:nvPr/>
          </p:nvGrpSpPr>
          <p:grpSpPr>
            <a:xfrm>
              <a:off x="3716946" y="2776024"/>
              <a:ext cx="81971" cy="76912"/>
              <a:chOff x="3627175" y="2432450"/>
              <a:chExt cx="172100" cy="169075"/>
            </a:xfrm>
          </p:grpSpPr>
          <p:sp>
            <p:nvSpPr>
              <p:cNvPr id="2368" name="Google Shape;2368;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70" name="Google Shape;2370;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71" name="Google Shape;2371;p67"/>
            <p:cNvGrpSpPr/>
            <p:nvPr/>
          </p:nvGrpSpPr>
          <p:grpSpPr>
            <a:xfrm>
              <a:off x="3685682" y="2845624"/>
              <a:ext cx="29311" cy="45055"/>
              <a:chOff x="3561536" y="2585450"/>
              <a:chExt cx="61539" cy="99045"/>
            </a:xfrm>
          </p:grpSpPr>
          <p:sp>
            <p:nvSpPr>
              <p:cNvPr id="2372" name="Google Shape;2372;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74" name="Google Shape;2374;p67"/>
            <p:cNvGrpSpPr/>
            <p:nvPr/>
          </p:nvGrpSpPr>
          <p:grpSpPr>
            <a:xfrm>
              <a:off x="3849905" y="2572252"/>
              <a:ext cx="74339" cy="119559"/>
              <a:chOff x="3906325" y="1984500"/>
              <a:chExt cx="156075" cy="262825"/>
            </a:xfrm>
          </p:grpSpPr>
          <p:sp>
            <p:nvSpPr>
              <p:cNvPr id="2375" name="Google Shape;2375;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76" name="Google Shape;2376;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7" name="Google Shape;2377;p67"/>
            <p:cNvGrpSpPr/>
            <p:nvPr/>
          </p:nvGrpSpPr>
          <p:grpSpPr>
            <a:xfrm>
              <a:off x="2654821" y="2414345"/>
              <a:ext cx="667570" cy="558731"/>
              <a:chOff x="1397225" y="1637375"/>
              <a:chExt cx="1401575" cy="1228250"/>
            </a:xfrm>
          </p:grpSpPr>
          <p:sp>
            <p:nvSpPr>
              <p:cNvPr id="2378" name="Google Shape;2378;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79" name="Google Shape;2379;p67"/>
              <p:cNvGrpSpPr/>
              <p:nvPr/>
            </p:nvGrpSpPr>
            <p:grpSpPr>
              <a:xfrm>
                <a:off x="1397225" y="1637375"/>
                <a:ext cx="1398775" cy="1228250"/>
                <a:chOff x="1397225" y="1637375"/>
                <a:chExt cx="1398775" cy="1228250"/>
              </a:xfrm>
            </p:grpSpPr>
            <p:sp>
              <p:nvSpPr>
                <p:cNvPr id="2380" name="Google Shape;2380;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2" name="Google Shape;2382;p67"/>
            <p:cNvGrpSpPr/>
            <p:nvPr/>
          </p:nvGrpSpPr>
          <p:grpSpPr>
            <a:xfrm>
              <a:off x="3230417" y="3103734"/>
              <a:ext cx="282982" cy="280332"/>
              <a:chOff x="2605700" y="3152850"/>
              <a:chExt cx="594125" cy="616250"/>
            </a:xfrm>
          </p:grpSpPr>
          <p:sp>
            <p:nvSpPr>
              <p:cNvPr id="2383" name="Google Shape;2383;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84" name="Google Shape;2384;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85" name="Google Shape;2385;p67"/>
            <p:cNvGrpSpPr/>
            <p:nvPr/>
          </p:nvGrpSpPr>
          <p:grpSpPr>
            <a:xfrm>
              <a:off x="3265985" y="3226989"/>
              <a:ext cx="87151" cy="346202"/>
              <a:chOff x="2680375" y="3423800"/>
              <a:chExt cx="182975" cy="761050"/>
            </a:xfrm>
          </p:grpSpPr>
          <p:sp>
            <p:nvSpPr>
              <p:cNvPr id="2386" name="Google Shape;2386;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87" name="Google Shape;2387;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67"/>
            <p:cNvGrpSpPr/>
            <p:nvPr/>
          </p:nvGrpSpPr>
          <p:grpSpPr>
            <a:xfrm>
              <a:off x="3855466" y="3289811"/>
              <a:ext cx="112514" cy="94210"/>
              <a:chOff x="3918000" y="3561900"/>
              <a:chExt cx="236225" cy="207100"/>
            </a:xfrm>
          </p:grpSpPr>
          <p:sp>
            <p:nvSpPr>
              <p:cNvPr id="2389" name="Google Shape;2389;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90" name="Google Shape;2390;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1" name="Google Shape;2391;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94" name="Google Shape;2394;p67"/>
            <p:cNvGrpSpPr/>
            <p:nvPr/>
          </p:nvGrpSpPr>
          <p:grpSpPr>
            <a:xfrm>
              <a:off x="2905224" y="2311071"/>
              <a:ext cx="596721" cy="528992"/>
              <a:chOff x="1922950" y="1410350"/>
              <a:chExt cx="1252825" cy="1162875"/>
            </a:xfrm>
          </p:grpSpPr>
          <p:sp>
            <p:nvSpPr>
              <p:cNvPr id="2395" name="Google Shape;2395;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411" name="Google Shape;2411;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31" name="Google Shape;2431;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32" name="Google Shape;2432;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3" name="Google Shape;2433;p67"/>
            <p:cNvGrpSpPr/>
            <p:nvPr/>
          </p:nvGrpSpPr>
          <p:grpSpPr>
            <a:xfrm>
              <a:off x="3280929" y="3294542"/>
              <a:ext cx="109894" cy="272224"/>
              <a:chOff x="2711750" y="3572300"/>
              <a:chExt cx="230725" cy="598425"/>
            </a:xfrm>
          </p:grpSpPr>
          <p:sp>
            <p:nvSpPr>
              <p:cNvPr id="2434" name="Google Shape;2434;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6" name="Google Shape;2436;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7" name="Google Shape;2437;p67"/>
            <p:cNvGrpSpPr/>
            <p:nvPr/>
          </p:nvGrpSpPr>
          <p:grpSpPr>
            <a:xfrm>
              <a:off x="3790439" y="2408636"/>
              <a:ext cx="73017" cy="75684"/>
              <a:chOff x="3781475" y="1624825"/>
              <a:chExt cx="153300" cy="166375"/>
            </a:xfrm>
          </p:grpSpPr>
          <p:sp>
            <p:nvSpPr>
              <p:cNvPr id="2438" name="Google Shape;2438;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2" name="Google Shape;2442;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9" name="Google Shape;2449;p67"/>
            <p:cNvGrpSpPr/>
            <p:nvPr/>
          </p:nvGrpSpPr>
          <p:grpSpPr>
            <a:xfrm>
              <a:off x="4403342" y="3107749"/>
              <a:ext cx="316680" cy="101374"/>
              <a:chOff x="5068275" y="3161675"/>
              <a:chExt cx="664875" cy="222850"/>
            </a:xfrm>
          </p:grpSpPr>
          <p:sp>
            <p:nvSpPr>
              <p:cNvPr id="2450" name="Google Shape;2450;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4" name="Google Shape;2454;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3" name="Google Shape;2483;p67"/>
            <p:cNvGrpSpPr/>
            <p:nvPr/>
          </p:nvGrpSpPr>
          <p:grpSpPr>
            <a:xfrm>
              <a:off x="3697513" y="2707266"/>
              <a:ext cx="59549" cy="79733"/>
              <a:chOff x="3586375" y="2281300"/>
              <a:chExt cx="125025" cy="175275"/>
            </a:xfrm>
          </p:grpSpPr>
          <p:sp>
            <p:nvSpPr>
              <p:cNvPr id="2484" name="Google Shape;2484;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6" name="Google Shape;2486;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7" name="Google Shape;2487;p67"/>
            <p:cNvGrpSpPr/>
            <p:nvPr/>
          </p:nvGrpSpPr>
          <p:grpSpPr>
            <a:xfrm>
              <a:off x="4513224" y="3221724"/>
              <a:ext cx="274563" cy="280321"/>
              <a:chOff x="5298975" y="3412225"/>
              <a:chExt cx="576450" cy="616225"/>
            </a:xfrm>
          </p:grpSpPr>
          <p:sp>
            <p:nvSpPr>
              <p:cNvPr id="2488" name="Google Shape;2488;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89" name="Google Shape;2489;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67"/>
            <p:cNvGrpSpPr/>
            <p:nvPr/>
          </p:nvGrpSpPr>
          <p:grpSpPr>
            <a:xfrm>
              <a:off x="4824403" y="3421846"/>
              <a:ext cx="110132" cy="130647"/>
              <a:chOff x="5952300" y="3852150"/>
              <a:chExt cx="231225" cy="287200"/>
            </a:xfrm>
          </p:grpSpPr>
          <p:sp>
            <p:nvSpPr>
              <p:cNvPr id="2491" name="Google Shape;2491;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3" name="Google Shape;2493;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1" name="Google Shape;2501;p67"/>
            <p:cNvGrpSpPr/>
            <p:nvPr/>
          </p:nvGrpSpPr>
          <p:grpSpPr>
            <a:xfrm>
              <a:off x="4295710" y="3079670"/>
              <a:ext cx="14968" cy="27135"/>
              <a:chOff x="4842300" y="3099950"/>
              <a:chExt cx="31425" cy="59650"/>
            </a:xfrm>
          </p:grpSpPr>
          <p:sp>
            <p:nvSpPr>
              <p:cNvPr id="2502" name="Google Shape;2502;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6" name="Google Shape;2506;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4" name="Google Shape;2514;p67"/>
            <p:cNvGrpSpPr/>
            <p:nvPr/>
          </p:nvGrpSpPr>
          <p:grpSpPr>
            <a:xfrm>
              <a:off x="3831056" y="2816010"/>
              <a:ext cx="37378" cy="27612"/>
              <a:chOff x="3866750" y="2520350"/>
              <a:chExt cx="78475" cy="60700"/>
            </a:xfrm>
          </p:grpSpPr>
          <p:sp>
            <p:nvSpPr>
              <p:cNvPr id="2515" name="Google Shape;2515;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9" name="Google Shape;2519;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36" name="Google Shape;2536;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48" name="Google Shape;2548;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1" name="Google Shape;2561;p67"/>
            <p:cNvGrpSpPr/>
            <p:nvPr/>
          </p:nvGrpSpPr>
          <p:grpSpPr>
            <a:xfrm>
              <a:off x="3632736" y="3051591"/>
              <a:ext cx="63288" cy="45217"/>
              <a:chOff x="3450375" y="3038225"/>
              <a:chExt cx="132875" cy="99400"/>
            </a:xfrm>
          </p:grpSpPr>
          <p:sp>
            <p:nvSpPr>
              <p:cNvPr id="2562" name="Google Shape;2562;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4" name="Google Shape;2564;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73" name="Google Shape;2573;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83" name="Google Shape;2583;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89" name="Google Shape;2589;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67"/>
          <p:cNvGrpSpPr/>
          <p:nvPr/>
        </p:nvGrpSpPr>
        <p:grpSpPr>
          <a:xfrm>
            <a:off x="719115" y="2852867"/>
            <a:ext cx="2622876" cy="1333540"/>
            <a:chOff x="238125" y="1038125"/>
            <a:chExt cx="7146800" cy="3633625"/>
          </a:xfrm>
        </p:grpSpPr>
        <p:sp>
          <p:nvSpPr>
            <p:cNvPr id="2600" name="Google Shape;2600;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2" name="Google Shape;4172;p67"/>
          <p:cNvGrpSpPr/>
          <p:nvPr/>
        </p:nvGrpSpPr>
        <p:grpSpPr>
          <a:xfrm>
            <a:off x="5834043" y="994977"/>
            <a:ext cx="2590840" cy="1380235"/>
            <a:chOff x="233350" y="949250"/>
            <a:chExt cx="7137300" cy="3802300"/>
          </a:xfrm>
        </p:grpSpPr>
        <p:sp>
          <p:nvSpPr>
            <p:cNvPr id="4173" name="Google Shape;4173;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67"/>
          <p:cNvGrpSpPr/>
          <p:nvPr/>
        </p:nvGrpSpPr>
        <p:grpSpPr>
          <a:xfrm>
            <a:off x="7648472" y="3039750"/>
            <a:ext cx="104231" cy="320340"/>
            <a:chOff x="7564426" y="3224343"/>
            <a:chExt cx="119985" cy="368801"/>
          </a:xfrm>
        </p:grpSpPr>
        <p:sp>
          <p:nvSpPr>
            <p:cNvPr id="4225" name="Google Shape;4225;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67"/>
          <p:cNvGrpSpPr/>
          <p:nvPr/>
        </p:nvGrpSpPr>
        <p:grpSpPr>
          <a:xfrm>
            <a:off x="7347961" y="3033852"/>
            <a:ext cx="189489" cy="332132"/>
            <a:chOff x="8370831" y="3202002"/>
            <a:chExt cx="218129" cy="382376"/>
          </a:xfrm>
        </p:grpSpPr>
        <p:sp>
          <p:nvSpPr>
            <p:cNvPr id="4228" name="Google Shape;4228;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67"/>
          <p:cNvGrpSpPr/>
          <p:nvPr/>
        </p:nvGrpSpPr>
        <p:grpSpPr>
          <a:xfrm>
            <a:off x="8071350" y="3444984"/>
            <a:ext cx="309429" cy="267000"/>
            <a:chOff x="6742064" y="3750480"/>
            <a:chExt cx="399315" cy="344560"/>
          </a:xfrm>
        </p:grpSpPr>
        <p:sp>
          <p:nvSpPr>
            <p:cNvPr id="4231" name="Google Shape;4231;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67"/>
          <p:cNvGrpSpPr/>
          <p:nvPr/>
        </p:nvGrpSpPr>
        <p:grpSpPr>
          <a:xfrm>
            <a:off x="7610369" y="3796031"/>
            <a:ext cx="180437" cy="281608"/>
            <a:chOff x="7248525" y="3739696"/>
            <a:chExt cx="230531" cy="359790"/>
          </a:xfrm>
        </p:grpSpPr>
        <p:sp>
          <p:nvSpPr>
            <p:cNvPr id="4234" name="Google Shape;4234;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67"/>
          <p:cNvGrpSpPr/>
          <p:nvPr/>
        </p:nvGrpSpPr>
        <p:grpSpPr>
          <a:xfrm>
            <a:off x="7856288" y="3439255"/>
            <a:ext cx="162896" cy="278710"/>
            <a:chOff x="7601242" y="3729267"/>
            <a:chExt cx="222566" cy="380803"/>
          </a:xfrm>
        </p:grpSpPr>
        <p:sp>
          <p:nvSpPr>
            <p:cNvPr id="4237" name="Google Shape;4237;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9" name="Google Shape;4239;p67"/>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0" name="Google Shape;4240;p67"/>
          <p:cNvGrpSpPr/>
          <p:nvPr/>
        </p:nvGrpSpPr>
        <p:grpSpPr>
          <a:xfrm>
            <a:off x="7345934" y="3440396"/>
            <a:ext cx="193543" cy="275990"/>
            <a:chOff x="8304647" y="3738687"/>
            <a:chExt cx="225076" cy="320956"/>
          </a:xfrm>
        </p:grpSpPr>
        <p:sp>
          <p:nvSpPr>
            <p:cNvPr id="4241" name="Google Shape;4241;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4" name="Google Shape;4244;p67"/>
          <p:cNvGrpSpPr/>
          <p:nvPr/>
        </p:nvGrpSpPr>
        <p:grpSpPr>
          <a:xfrm>
            <a:off x="7618426" y="3440396"/>
            <a:ext cx="178492" cy="275990"/>
            <a:chOff x="8615101" y="3738687"/>
            <a:chExt cx="207573" cy="320956"/>
          </a:xfrm>
        </p:grpSpPr>
        <p:sp>
          <p:nvSpPr>
            <p:cNvPr id="4245" name="Google Shape;4245;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8" name="Google Shape;4248;p67"/>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67"/>
          <p:cNvGrpSpPr/>
          <p:nvPr/>
        </p:nvGrpSpPr>
        <p:grpSpPr>
          <a:xfrm>
            <a:off x="6013131" y="3561884"/>
            <a:ext cx="557670" cy="511283"/>
            <a:chOff x="6015419" y="3716859"/>
            <a:chExt cx="557671" cy="511283"/>
          </a:xfrm>
        </p:grpSpPr>
        <p:sp>
          <p:nvSpPr>
            <p:cNvPr id="4250" name="Google Shape;4250;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1" name="Google Shape;4251;p67"/>
            <p:cNvGrpSpPr/>
            <p:nvPr/>
          </p:nvGrpSpPr>
          <p:grpSpPr>
            <a:xfrm>
              <a:off x="6036094" y="3716980"/>
              <a:ext cx="529860" cy="510468"/>
              <a:chOff x="6036094" y="3716980"/>
              <a:chExt cx="529860" cy="510468"/>
            </a:xfrm>
          </p:grpSpPr>
          <p:sp>
            <p:nvSpPr>
              <p:cNvPr id="4252" name="Google Shape;4252;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2" name="Google Shape;4262;p67"/>
          <p:cNvGrpSpPr/>
          <p:nvPr/>
        </p:nvGrpSpPr>
        <p:grpSpPr>
          <a:xfrm>
            <a:off x="6642016" y="2918653"/>
            <a:ext cx="576302" cy="511871"/>
            <a:chOff x="6644304" y="3073628"/>
            <a:chExt cx="576302" cy="511871"/>
          </a:xfrm>
        </p:grpSpPr>
        <p:sp>
          <p:nvSpPr>
            <p:cNvPr id="4263" name="Google Shape;4263;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4" name="Google Shape;4264;p67"/>
            <p:cNvGrpSpPr/>
            <p:nvPr/>
          </p:nvGrpSpPr>
          <p:grpSpPr>
            <a:xfrm>
              <a:off x="6712169" y="3085440"/>
              <a:ext cx="481622" cy="494913"/>
              <a:chOff x="6712169" y="3085440"/>
              <a:chExt cx="481622" cy="494913"/>
            </a:xfrm>
          </p:grpSpPr>
          <p:sp>
            <p:nvSpPr>
              <p:cNvPr id="4265" name="Google Shape;4265;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0" name="Google Shape;4270;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3" name="Google Shape;4273;p67"/>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4" name="Google Shape;4274;p67"/>
          <p:cNvGrpSpPr/>
          <p:nvPr/>
        </p:nvGrpSpPr>
        <p:grpSpPr>
          <a:xfrm>
            <a:off x="6649867" y="3561648"/>
            <a:ext cx="560631" cy="511352"/>
            <a:chOff x="6652154" y="3716623"/>
            <a:chExt cx="560631" cy="511352"/>
          </a:xfrm>
        </p:grpSpPr>
        <p:sp>
          <p:nvSpPr>
            <p:cNvPr id="4275" name="Google Shape;4275;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6" name="Google Shape;4276;p67"/>
            <p:cNvGrpSpPr/>
            <p:nvPr/>
          </p:nvGrpSpPr>
          <p:grpSpPr>
            <a:xfrm>
              <a:off x="6669657" y="3716715"/>
              <a:ext cx="466779" cy="464290"/>
              <a:chOff x="6669657" y="3716715"/>
              <a:chExt cx="466779" cy="464290"/>
            </a:xfrm>
          </p:grpSpPr>
          <p:sp>
            <p:nvSpPr>
              <p:cNvPr id="4277" name="Google Shape;4277;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67"/>
          <p:cNvGrpSpPr/>
          <p:nvPr/>
        </p:nvGrpSpPr>
        <p:grpSpPr>
          <a:xfrm>
            <a:off x="7843958" y="3843056"/>
            <a:ext cx="187557" cy="187557"/>
            <a:chOff x="8565775" y="671075"/>
            <a:chExt cx="441000" cy="441000"/>
          </a:xfrm>
        </p:grpSpPr>
        <p:sp>
          <p:nvSpPr>
            <p:cNvPr id="4291" name="Google Shape;4291;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3" name="Google Shape;4293;p67"/>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7"/>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5" name="Google Shape;4295;p67"/>
          <p:cNvGrpSpPr/>
          <p:nvPr/>
        </p:nvGrpSpPr>
        <p:grpSpPr>
          <a:xfrm>
            <a:off x="5997813" y="2921275"/>
            <a:ext cx="587871" cy="512373"/>
            <a:chOff x="6000100" y="3076250"/>
            <a:chExt cx="587871" cy="512373"/>
          </a:xfrm>
        </p:grpSpPr>
        <p:sp>
          <p:nvSpPr>
            <p:cNvPr id="4296" name="Google Shape;4296;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7" name="Google Shape;4297;p67"/>
            <p:cNvGrpSpPr/>
            <p:nvPr/>
          </p:nvGrpSpPr>
          <p:grpSpPr>
            <a:xfrm>
              <a:off x="6031360" y="3076713"/>
              <a:ext cx="539107" cy="480965"/>
              <a:chOff x="6031360" y="3076713"/>
              <a:chExt cx="539107" cy="480965"/>
            </a:xfrm>
          </p:grpSpPr>
          <p:sp>
            <p:nvSpPr>
              <p:cNvPr id="4298" name="Google Shape;4298;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5" name="Google Shape;4305;p67"/>
          <p:cNvGrpSpPr/>
          <p:nvPr/>
        </p:nvGrpSpPr>
        <p:grpSpPr>
          <a:xfrm>
            <a:off x="3369304" y="940638"/>
            <a:ext cx="2310381" cy="1488888"/>
            <a:chOff x="229225" y="549050"/>
            <a:chExt cx="7161750" cy="4615275"/>
          </a:xfrm>
        </p:grpSpPr>
        <p:sp>
          <p:nvSpPr>
            <p:cNvPr id="4306" name="Google Shape;4306;p6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3" name="Google Shape;4423;p67"/>
          <p:cNvGrpSpPr/>
          <p:nvPr/>
        </p:nvGrpSpPr>
        <p:grpSpPr>
          <a:xfrm>
            <a:off x="3514722" y="2832485"/>
            <a:ext cx="2310282" cy="1374222"/>
            <a:chOff x="238125" y="732525"/>
            <a:chExt cx="7130500" cy="4241425"/>
          </a:xfrm>
        </p:grpSpPr>
        <p:sp>
          <p:nvSpPr>
            <p:cNvPr id="4424" name="Google Shape;4424;p6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41"/>
        <p:cNvGrpSpPr/>
        <p:nvPr/>
      </p:nvGrpSpPr>
      <p:grpSpPr>
        <a:xfrm>
          <a:off x="0" y="0"/>
          <a:ext cx="0" cy="0"/>
          <a:chOff x="0" y="0"/>
          <a:chExt cx="0" cy="0"/>
        </a:xfrm>
      </p:grpSpPr>
      <p:grpSp>
        <p:nvGrpSpPr>
          <p:cNvPr id="4542" name="Google Shape;4542;p68"/>
          <p:cNvGrpSpPr/>
          <p:nvPr/>
        </p:nvGrpSpPr>
        <p:grpSpPr>
          <a:xfrm>
            <a:off x="729274" y="969771"/>
            <a:ext cx="2507799" cy="206239"/>
            <a:chOff x="106648" y="895722"/>
            <a:chExt cx="4481413" cy="374300"/>
          </a:xfrm>
        </p:grpSpPr>
        <p:grpSp>
          <p:nvGrpSpPr>
            <p:cNvPr id="4543" name="Google Shape;4543;p68"/>
            <p:cNvGrpSpPr/>
            <p:nvPr/>
          </p:nvGrpSpPr>
          <p:grpSpPr>
            <a:xfrm>
              <a:off x="2233276" y="895722"/>
              <a:ext cx="1082667" cy="223591"/>
              <a:chOff x="4808316" y="2800065"/>
              <a:chExt cx="1999386" cy="412910"/>
            </a:xfrm>
          </p:grpSpPr>
          <p:sp>
            <p:nvSpPr>
              <p:cNvPr id="4544" name="Google Shape;4544;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5" name="Google Shape;4545;p68"/>
              <p:cNvGrpSpPr/>
              <p:nvPr/>
            </p:nvGrpSpPr>
            <p:grpSpPr>
              <a:xfrm>
                <a:off x="4808316" y="2800065"/>
                <a:ext cx="92400" cy="411825"/>
                <a:chOff x="845575" y="2563700"/>
                <a:chExt cx="92400" cy="411825"/>
              </a:xfrm>
            </p:grpSpPr>
            <p:cxnSp>
              <p:nvCxnSpPr>
                <p:cNvPr id="4546" name="Google Shape;4546;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7" name="Google Shape;4547;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8" name="Google Shape;4548;p68"/>
            <p:cNvGrpSpPr/>
            <p:nvPr/>
          </p:nvGrpSpPr>
          <p:grpSpPr>
            <a:xfrm>
              <a:off x="106648" y="895722"/>
              <a:ext cx="1088401" cy="223591"/>
              <a:chOff x="881025" y="2800065"/>
              <a:chExt cx="2009975" cy="412910"/>
            </a:xfrm>
          </p:grpSpPr>
          <p:sp>
            <p:nvSpPr>
              <p:cNvPr id="4549" name="Google Shape;4549;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68"/>
              <p:cNvGrpSpPr/>
              <p:nvPr/>
            </p:nvGrpSpPr>
            <p:grpSpPr>
              <a:xfrm>
                <a:off x="881025" y="2800065"/>
                <a:ext cx="92400" cy="411825"/>
                <a:chOff x="845575" y="2563700"/>
                <a:chExt cx="92400" cy="411825"/>
              </a:xfrm>
            </p:grpSpPr>
            <p:cxnSp>
              <p:nvCxnSpPr>
                <p:cNvPr id="4551" name="Google Shape;4551;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52" name="Google Shape;4552;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3" name="Google Shape;4553;p68"/>
            <p:cNvGrpSpPr/>
            <p:nvPr/>
          </p:nvGrpSpPr>
          <p:grpSpPr>
            <a:xfrm>
              <a:off x="1172346" y="1047018"/>
              <a:ext cx="1083151" cy="223003"/>
              <a:chOff x="2849073" y="3079467"/>
              <a:chExt cx="2000279" cy="411825"/>
            </a:xfrm>
          </p:grpSpPr>
          <p:sp>
            <p:nvSpPr>
              <p:cNvPr id="4554" name="Google Shape;4554;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5" name="Google Shape;4555;p68"/>
              <p:cNvGrpSpPr/>
              <p:nvPr/>
            </p:nvGrpSpPr>
            <p:grpSpPr>
              <a:xfrm rot="10800000">
                <a:off x="2849073" y="3079467"/>
                <a:ext cx="92400" cy="411825"/>
                <a:chOff x="2070100" y="2563700"/>
                <a:chExt cx="92400" cy="411825"/>
              </a:xfrm>
            </p:grpSpPr>
            <p:cxnSp>
              <p:nvCxnSpPr>
                <p:cNvPr id="4556" name="Google Shape;4556;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57" name="Google Shape;4557;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8" name="Google Shape;4558;p68"/>
            <p:cNvGrpSpPr/>
            <p:nvPr/>
          </p:nvGrpSpPr>
          <p:grpSpPr>
            <a:xfrm>
              <a:off x="3290132" y="1047018"/>
              <a:ext cx="1297929" cy="223003"/>
              <a:chOff x="6760035" y="3079467"/>
              <a:chExt cx="2396914" cy="411825"/>
            </a:xfrm>
          </p:grpSpPr>
          <p:sp>
            <p:nvSpPr>
              <p:cNvPr id="4559" name="Google Shape;4559;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0" name="Google Shape;4560;p68"/>
              <p:cNvGrpSpPr/>
              <p:nvPr/>
            </p:nvGrpSpPr>
            <p:grpSpPr>
              <a:xfrm rot="10800000">
                <a:off x="6760035" y="3079467"/>
                <a:ext cx="92400" cy="411825"/>
                <a:chOff x="2070100" y="2563700"/>
                <a:chExt cx="92400" cy="411825"/>
              </a:xfrm>
            </p:grpSpPr>
            <p:cxnSp>
              <p:nvCxnSpPr>
                <p:cNvPr id="4561" name="Google Shape;4561;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62" name="Google Shape;4562;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63" name="Google Shape;4563;p68"/>
          <p:cNvGrpSpPr/>
          <p:nvPr/>
        </p:nvGrpSpPr>
        <p:grpSpPr>
          <a:xfrm>
            <a:off x="2147036" y="3369142"/>
            <a:ext cx="1086701" cy="799429"/>
            <a:chOff x="2183288" y="3555572"/>
            <a:chExt cx="1136241" cy="835873"/>
          </a:xfrm>
        </p:grpSpPr>
        <p:sp>
          <p:nvSpPr>
            <p:cNvPr id="4564" name="Google Shape;4564;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5" name="Google Shape;4565;p68"/>
            <p:cNvGrpSpPr/>
            <p:nvPr/>
          </p:nvGrpSpPr>
          <p:grpSpPr>
            <a:xfrm>
              <a:off x="2205895" y="3637269"/>
              <a:ext cx="1089848" cy="724993"/>
              <a:chOff x="2205895" y="3637269"/>
              <a:chExt cx="1089848" cy="724993"/>
            </a:xfrm>
          </p:grpSpPr>
          <p:sp>
            <p:nvSpPr>
              <p:cNvPr id="4566" name="Google Shape;4566;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2" name="Google Shape;4572;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73" name="Google Shape;4573;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74" name="Google Shape;4574;p68"/>
            <p:cNvGrpSpPr/>
            <p:nvPr/>
          </p:nvGrpSpPr>
          <p:grpSpPr>
            <a:xfrm>
              <a:off x="3173850" y="3779426"/>
              <a:ext cx="145679" cy="70048"/>
              <a:chOff x="3173850" y="3779426"/>
              <a:chExt cx="145679" cy="70048"/>
            </a:xfrm>
          </p:grpSpPr>
          <p:cxnSp>
            <p:nvCxnSpPr>
              <p:cNvPr id="4575" name="Google Shape;4575;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576" name="Google Shape;4576;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68"/>
            <p:cNvGrpSpPr/>
            <p:nvPr/>
          </p:nvGrpSpPr>
          <p:grpSpPr>
            <a:xfrm>
              <a:off x="2183288" y="4139483"/>
              <a:ext cx="145133" cy="70048"/>
              <a:chOff x="2183288" y="4139483"/>
              <a:chExt cx="145133" cy="70048"/>
            </a:xfrm>
          </p:grpSpPr>
          <p:cxnSp>
            <p:nvCxnSpPr>
              <p:cNvPr id="4578" name="Google Shape;4578;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579" name="Google Shape;4579;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0" name="Google Shape;4580;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1" name="Google Shape;4581;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82" name="Google Shape;4582;p68"/>
            <p:cNvGrpSpPr/>
            <p:nvPr/>
          </p:nvGrpSpPr>
          <p:grpSpPr>
            <a:xfrm>
              <a:off x="2943836" y="4268886"/>
              <a:ext cx="60717" cy="122559"/>
              <a:chOff x="2943836" y="4268886"/>
              <a:chExt cx="60717" cy="122559"/>
            </a:xfrm>
          </p:grpSpPr>
          <p:sp>
            <p:nvSpPr>
              <p:cNvPr id="4583" name="Google Shape;4583;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4" name="Google Shape;4584;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85" name="Google Shape;4585;p68"/>
          <p:cNvGrpSpPr/>
          <p:nvPr/>
        </p:nvGrpSpPr>
        <p:grpSpPr>
          <a:xfrm>
            <a:off x="3409981" y="1290142"/>
            <a:ext cx="1675870" cy="758251"/>
            <a:chOff x="3530532" y="1496185"/>
            <a:chExt cx="1562000" cy="706730"/>
          </a:xfrm>
        </p:grpSpPr>
        <p:cxnSp>
          <p:nvCxnSpPr>
            <p:cNvPr id="4586" name="Google Shape;4586;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87" name="Google Shape;4587;p68"/>
            <p:cNvGrpSpPr/>
            <p:nvPr/>
          </p:nvGrpSpPr>
          <p:grpSpPr>
            <a:xfrm>
              <a:off x="3530532" y="1496185"/>
              <a:ext cx="323430" cy="463587"/>
              <a:chOff x="3530532" y="1496185"/>
              <a:chExt cx="323430" cy="463587"/>
            </a:xfrm>
          </p:grpSpPr>
          <p:grpSp>
            <p:nvGrpSpPr>
              <p:cNvPr id="4588" name="Google Shape;4588;p68"/>
              <p:cNvGrpSpPr/>
              <p:nvPr/>
            </p:nvGrpSpPr>
            <p:grpSpPr>
              <a:xfrm>
                <a:off x="3567462" y="1496185"/>
                <a:ext cx="286500" cy="361376"/>
                <a:chOff x="3567462" y="1496185"/>
                <a:chExt cx="286500" cy="361376"/>
              </a:xfrm>
            </p:grpSpPr>
            <p:cxnSp>
              <p:nvCxnSpPr>
                <p:cNvPr id="4589" name="Google Shape;4589;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90" name="Google Shape;4590;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1" name="Google Shape;4591;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2" name="Google Shape;4592;p68"/>
            <p:cNvGrpSpPr/>
            <p:nvPr/>
          </p:nvGrpSpPr>
          <p:grpSpPr>
            <a:xfrm>
              <a:off x="3891569" y="1779209"/>
              <a:ext cx="323945" cy="423706"/>
              <a:chOff x="3891569" y="1779209"/>
              <a:chExt cx="323945" cy="423706"/>
            </a:xfrm>
          </p:grpSpPr>
          <p:grpSp>
            <p:nvGrpSpPr>
              <p:cNvPr id="4593" name="Google Shape;4593;p68"/>
              <p:cNvGrpSpPr/>
              <p:nvPr/>
            </p:nvGrpSpPr>
            <p:grpSpPr>
              <a:xfrm>
                <a:off x="3929014" y="1881638"/>
                <a:ext cx="286500" cy="321278"/>
                <a:chOff x="3929014" y="1881638"/>
                <a:chExt cx="286500" cy="321278"/>
              </a:xfrm>
            </p:grpSpPr>
            <p:cxnSp>
              <p:nvCxnSpPr>
                <p:cNvPr id="4594" name="Google Shape;4594;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95" name="Google Shape;4595;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6" name="Google Shape;4596;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68"/>
            <p:cNvGrpSpPr/>
            <p:nvPr/>
          </p:nvGrpSpPr>
          <p:grpSpPr>
            <a:xfrm>
              <a:off x="4252606" y="1496185"/>
              <a:ext cx="324721" cy="463587"/>
              <a:chOff x="4252606" y="1496185"/>
              <a:chExt cx="324721" cy="463587"/>
            </a:xfrm>
          </p:grpSpPr>
          <p:grpSp>
            <p:nvGrpSpPr>
              <p:cNvPr id="4598" name="Google Shape;4598;p68"/>
              <p:cNvGrpSpPr/>
              <p:nvPr/>
            </p:nvGrpSpPr>
            <p:grpSpPr>
              <a:xfrm>
                <a:off x="4290828" y="1496185"/>
                <a:ext cx="286500" cy="361376"/>
                <a:chOff x="4290828" y="1496185"/>
                <a:chExt cx="286500" cy="361376"/>
              </a:xfrm>
            </p:grpSpPr>
            <p:cxnSp>
              <p:nvCxnSpPr>
                <p:cNvPr id="4599" name="Google Shape;4599;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600" name="Google Shape;4600;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1" name="Google Shape;4601;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2" name="Google Shape;4602;p68"/>
            <p:cNvGrpSpPr/>
            <p:nvPr/>
          </p:nvGrpSpPr>
          <p:grpSpPr>
            <a:xfrm>
              <a:off x="4613643" y="1763716"/>
              <a:ext cx="325308" cy="439200"/>
              <a:chOff x="4613643" y="1763716"/>
              <a:chExt cx="325308" cy="439200"/>
            </a:xfrm>
          </p:grpSpPr>
          <p:grpSp>
            <p:nvGrpSpPr>
              <p:cNvPr id="4603" name="Google Shape;4603;p68"/>
              <p:cNvGrpSpPr/>
              <p:nvPr/>
            </p:nvGrpSpPr>
            <p:grpSpPr>
              <a:xfrm>
                <a:off x="4652451" y="1879538"/>
                <a:ext cx="286500" cy="323378"/>
                <a:chOff x="4652451" y="1879538"/>
                <a:chExt cx="286500" cy="323378"/>
              </a:xfrm>
            </p:grpSpPr>
            <p:cxnSp>
              <p:nvCxnSpPr>
                <p:cNvPr id="4604" name="Google Shape;4604;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605" name="Google Shape;4605;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6" name="Google Shape;4606;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7" name="Google Shape;4607;p68"/>
          <p:cNvGrpSpPr/>
          <p:nvPr/>
        </p:nvGrpSpPr>
        <p:grpSpPr>
          <a:xfrm>
            <a:off x="3421841" y="2143768"/>
            <a:ext cx="1652173" cy="391517"/>
            <a:chOff x="3512551" y="2358270"/>
            <a:chExt cx="1597383" cy="378533"/>
          </a:xfrm>
        </p:grpSpPr>
        <p:cxnSp>
          <p:nvCxnSpPr>
            <p:cNvPr id="4608" name="Google Shape;4608;p68"/>
            <p:cNvCxnSpPr>
              <a:stCxn id="4609" idx="6"/>
              <a:endCxn id="461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611" name="Google Shape;4611;p68"/>
            <p:cNvGrpSpPr/>
            <p:nvPr/>
          </p:nvGrpSpPr>
          <p:grpSpPr>
            <a:xfrm>
              <a:off x="3512551" y="2358270"/>
              <a:ext cx="225647" cy="307714"/>
              <a:chOff x="2182679" y="2004714"/>
              <a:chExt cx="792300" cy="1080458"/>
            </a:xfrm>
          </p:grpSpPr>
          <p:cxnSp>
            <p:nvCxnSpPr>
              <p:cNvPr id="4612" name="Google Shape;4612;p68"/>
              <p:cNvCxnSpPr>
                <a:stCxn id="461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09" name="Google Shape;4609;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68"/>
            <p:cNvGrpSpPr/>
            <p:nvPr/>
          </p:nvGrpSpPr>
          <p:grpSpPr>
            <a:xfrm>
              <a:off x="3969644" y="2440153"/>
              <a:ext cx="225853" cy="296651"/>
              <a:chOff x="3775710" y="1729289"/>
              <a:chExt cx="136500" cy="179289"/>
            </a:xfrm>
          </p:grpSpPr>
          <p:cxnSp>
            <p:nvCxnSpPr>
              <p:cNvPr id="4615" name="Google Shape;4615;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16" name="Google Shape;4616;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68"/>
            <p:cNvGrpSpPr/>
            <p:nvPr/>
          </p:nvGrpSpPr>
          <p:grpSpPr>
            <a:xfrm>
              <a:off x="4427051" y="2358270"/>
              <a:ext cx="225647" cy="307714"/>
              <a:chOff x="5393704" y="2004714"/>
              <a:chExt cx="792300" cy="1080458"/>
            </a:xfrm>
          </p:grpSpPr>
          <p:cxnSp>
            <p:nvCxnSpPr>
              <p:cNvPr id="4619" name="Google Shape;4619;p68"/>
              <p:cNvCxnSpPr>
                <a:stCxn id="462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21" name="Google Shape;4621;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68"/>
            <p:cNvGrpSpPr/>
            <p:nvPr/>
          </p:nvGrpSpPr>
          <p:grpSpPr>
            <a:xfrm>
              <a:off x="4884287" y="2440252"/>
              <a:ext cx="225647" cy="296532"/>
              <a:chOff x="6999166" y="2292572"/>
              <a:chExt cx="792300" cy="1041192"/>
            </a:xfrm>
          </p:grpSpPr>
          <p:cxnSp>
            <p:nvCxnSpPr>
              <p:cNvPr id="4623" name="Google Shape;4623;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610" name="Google Shape;4610;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5" name="Google Shape;4625;p68"/>
          <p:cNvGrpSpPr/>
          <p:nvPr/>
        </p:nvGrpSpPr>
        <p:grpSpPr>
          <a:xfrm>
            <a:off x="6842649" y="979967"/>
            <a:ext cx="1581844" cy="732818"/>
            <a:chOff x="634175" y="2986275"/>
            <a:chExt cx="3147949" cy="1458344"/>
          </a:xfrm>
        </p:grpSpPr>
        <p:cxnSp>
          <p:nvCxnSpPr>
            <p:cNvPr id="4626" name="Google Shape;4626;p68"/>
            <p:cNvCxnSpPr>
              <a:stCxn id="4627" idx="4"/>
              <a:endCxn id="462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29" name="Google Shape;4629;p68"/>
            <p:cNvCxnSpPr>
              <a:stCxn id="4628" idx="0"/>
              <a:endCxn id="463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31" name="Google Shape;4631;p68"/>
            <p:cNvCxnSpPr>
              <a:stCxn id="4630" idx="4"/>
              <a:endCxn id="463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33" name="Google Shape;4633;p68"/>
            <p:cNvCxnSpPr>
              <a:stCxn id="4632" idx="0"/>
              <a:endCxn id="463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34" name="Google Shape;4634;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30" name="Google Shape;4630;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27" name="Google Shape;4627;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32" name="Google Shape;4632;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28" name="Google Shape;4628;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35" name="Google Shape;4635;p68"/>
          <p:cNvGrpSpPr/>
          <p:nvPr/>
        </p:nvGrpSpPr>
        <p:grpSpPr>
          <a:xfrm>
            <a:off x="3410364" y="2674277"/>
            <a:ext cx="1675128" cy="313674"/>
            <a:chOff x="998425" y="1182125"/>
            <a:chExt cx="1065400" cy="199500"/>
          </a:xfrm>
        </p:grpSpPr>
        <p:sp>
          <p:nvSpPr>
            <p:cNvPr id="4636" name="Google Shape;4636;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8"/>
          <p:cNvGrpSpPr/>
          <p:nvPr/>
        </p:nvGrpSpPr>
        <p:grpSpPr>
          <a:xfrm>
            <a:off x="3410363" y="3630244"/>
            <a:ext cx="1675129" cy="525345"/>
            <a:chOff x="5194708" y="3484366"/>
            <a:chExt cx="3148148" cy="987304"/>
          </a:xfrm>
        </p:grpSpPr>
        <p:grpSp>
          <p:nvGrpSpPr>
            <p:cNvPr id="4642" name="Google Shape;4642;p68"/>
            <p:cNvGrpSpPr/>
            <p:nvPr/>
          </p:nvGrpSpPr>
          <p:grpSpPr>
            <a:xfrm>
              <a:off x="7531521" y="3484366"/>
              <a:ext cx="811335" cy="987304"/>
              <a:chOff x="3379425" y="1617275"/>
              <a:chExt cx="1090650" cy="1327200"/>
            </a:xfrm>
          </p:grpSpPr>
          <p:sp>
            <p:nvSpPr>
              <p:cNvPr id="4643" name="Google Shape;4643;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6" name="Google Shape;4646;p68"/>
            <p:cNvGrpSpPr/>
            <p:nvPr/>
          </p:nvGrpSpPr>
          <p:grpSpPr>
            <a:xfrm>
              <a:off x="6752546" y="3484366"/>
              <a:ext cx="811428" cy="987304"/>
              <a:chOff x="2332275" y="1617275"/>
              <a:chExt cx="1090775" cy="1327200"/>
            </a:xfrm>
          </p:grpSpPr>
          <p:sp>
            <p:nvSpPr>
              <p:cNvPr id="4647" name="Google Shape;4647;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68"/>
            <p:cNvGrpSpPr/>
            <p:nvPr/>
          </p:nvGrpSpPr>
          <p:grpSpPr>
            <a:xfrm>
              <a:off x="5973664" y="3484366"/>
              <a:ext cx="811335" cy="987304"/>
              <a:chOff x="1285250" y="1617275"/>
              <a:chExt cx="1090650" cy="1327200"/>
            </a:xfrm>
          </p:grpSpPr>
          <p:sp>
            <p:nvSpPr>
              <p:cNvPr id="4651" name="Google Shape;4651;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4" name="Google Shape;4654;p68"/>
            <p:cNvGrpSpPr/>
            <p:nvPr/>
          </p:nvGrpSpPr>
          <p:grpSpPr>
            <a:xfrm>
              <a:off x="5194708" y="3484366"/>
              <a:ext cx="811409" cy="987304"/>
              <a:chOff x="238125" y="1617275"/>
              <a:chExt cx="1090750" cy="1327200"/>
            </a:xfrm>
          </p:grpSpPr>
          <p:sp>
            <p:nvSpPr>
              <p:cNvPr id="4655" name="Google Shape;4655;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8" name="Google Shape;4658;p68"/>
          <p:cNvGrpSpPr/>
          <p:nvPr/>
        </p:nvGrpSpPr>
        <p:grpSpPr>
          <a:xfrm>
            <a:off x="6844048" y="2276133"/>
            <a:ext cx="1579046" cy="522230"/>
            <a:chOff x="6853641" y="2534077"/>
            <a:chExt cx="1515545" cy="501229"/>
          </a:xfrm>
        </p:grpSpPr>
        <p:grpSp>
          <p:nvGrpSpPr>
            <p:cNvPr id="4659" name="Google Shape;4659;p68"/>
            <p:cNvGrpSpPr/>
            <p:nvPr/>
          </p:nvGrpSpPr>
          <p:grpSpPr>
            <a:xfrm>
              <a:off x="6853641" y="2618923"/>
              <a:ext cx="1515545" cy="324556"/>
              <a:chOff x="6853641" y="2618923"/>
              <a:chExt cx="1515545" cy="324556"/>
            </a:xfrm>
          </p:grpSpPr>
          <p:sp>
            <p:nvSpPr>
              <p:cNvPr id="4660" name="Google Shape;4660;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5" name="Google Shape;4665;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8"/>
          <p:cNvGrpSpPr/>
          <p:nvPr/>
        </p:nvGrpSpPr>
        <p:grpSpPr>
          <a:xfrm>
            <a:off x="3438940" y="3151173"/>
            <a:ext cx="1617976" cy="346616"/>
            <a:chOff x="1808063" y="4294338"/>
            <a:chExt cx="3370782" cy="721817"/>
          </a:xfrm>
        </p:grpSpPr>
        <p:sp>
          <p:nvSpPr>
            <p:cNvPr id="4671" name="Google Shape;4671;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68"/>
          <p:cNvGrpSpPr/>
          <p:nvPr/>
        </p:nvGrpSpPr>
        <p:grpSpPr>
          <a:xfrm>
            <a:off x="5264936" y="3817923"/>
            <a:ext cx="1417067" cy="350605"/>
            <a:chOff x="4234950" y="2101012"/>
            <a:chExt cx="4219974" cy="1044090"/>
          </a:xfrm>
        </p:grpSpPr>
        <p:sp>
          <p:nvSpPr>
            <p:cNvPr id="4682" name="Google Shape;4682;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68"/>
          <p:cNvGrpSpPr/>
          <p:nvPr/>
        </p:nvGrpSpPr>
        <p:grpSpPr>
          <a:xfrm>
            <a:off x="6840408" y="1808681"/>
            <a:ext cx="1586327" cy="371557"/>
            <a:chOff x="1247650" y="2075423"/>
            <a:chExt cx="6648477" cy="1557238"/>
          </a:xfrm>
        </p:grpSpPr>
        <p:sp>
          <p:nvSpPr>
            <p:cNvPr id="4699" name="Google Shape;4699;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68"/>
          <p:cNvGrpSpPr/>
          <p:nvPr/>
        </p:nvGrpSpPr>
        <p:grpSpPr>
          <a:xfrm>
            <a:off x="5271678" y="961870"/>
            <a:ext cx="1415601" cy="1648533"/>
            <a:chOff x="1839112" y="2209163"/>
            <a:chExt cx="1918159" cy="2233784"/>
          </a:xfrm>
        </p:grpSpPr>
        <p:sp>
          <p:nvSpPr>
            <p:cNvPr id="4706" name="Google Shape;4706;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9" name="Google Shape;4709;p68"/>
            <p:cNvCxnSpPr>
              <a:stCxn id="4706" idx="6"/>
              <a:endCxn id="470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710" name="Google Shape;4710;p68"/>
            <p:cNvCxnSpPr>
              <a:stCxn id="4707" idx="4"/>
              <a:endCxn id="471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712" name="Google Shape;4712;p68"/>
            <p:cNvCxnSpPr>
              <a:stCxn id="4711" idx="6"/>
              <a:endCxn id="470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713" name="Google Shape;4713;p68"/>
            <p:cNvCxnSpPr>
              <a:stCxn id="4708" idx="4"/>
              <a:endCxn id="471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711" name="Google Shape;4711;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6" name="Google Shape;4716;p68"/>
            <p:cNvCxnSpPr>
              <a:endCxn id="471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17" name="Google Shape;4717;p68"/>
          <p:cNvGrpSpPr/>
          <p:nvPr/>
        </p:nvGrpSpPr>
        <p:grpSpPr>
          <a:xfrm>
            <a:off x="3428944" y="979954"/>
            <a:ext cx="1637968" cy="154942"/>
            <a:chOff x="238125" y="2506075"/>
            <a:chExt cx="7115411" cy="673075"/>
          </a:xfrm>
        </p:grpSpPr>
        <p:sp>
          <p:nvSpPr>
            <p:cNvPr id="4718" name="Google Shape;4718;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3" name="Google Shape;4723;p68"/>
          <p:cNvGrpSpPr/>
          <p:nvPr/>
        </p:nvGrpSpPr>
        <p:grpSpPr>
          <a:xfrm>
            <a:off x="1969680" y="1294672"/>
            <a:ext cx="1262932" cy="785408"/>
            <a:chOff x="548861" y="389676"/>
            <a:chExt cx="3843371" cy="2390163"/>
          </a:xfrm>
        </p:grpSpPr>
        <p:cxnSp>
          <p:nvCxnSpPr>
            <p:cNvPr id="4724" name="Google Shape;4724;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25" name="Google Shape;4725;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26" name="Google Shape;4726;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27" name="Google Shape;4727;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28" name="Google Shape;4728;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29" name="Google Shape;4729;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30" name="Google Shape;4730;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31" name="Google Shape;4731;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68"/>
          <p:cNvGrpSpPr/>
          <p:nvPr/>
        </p:nvGrpSpPr>
        <p:grpSpPr>
          <a:xfrm>
            <a:off x="757812" y="2401550"/>
            <a:ext cx="1412054" cy="633562"/>
            <a:chOff x="1187400" y="2529299"/>
            <a:chExt cx="6769193" cy="2241903"/>
          </a:xfrm>
        </p:grpSpPr>
        <p:sp>
          <p:nvSpPr>
            <p:cNvPr id="4738" name="Google Shape;4738;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39" name="Google Shape;4739;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40" name="Google Shape;4740;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41" name="Google Shape;4741;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42" name="Google Shape;4742;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43" name="Google Shape;4743;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44" name="Google Shape;4744;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45" name="Google Shape;4745;p68"/>
            <p:cNvCxnSpPr>
              <a:stCxn id="4738" idx="2"/>
              <a:endCxn id="473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46" name="Google Shape;4746;p68"/>
            <p:cNvCxnSpPr>
              <a:stCxn id="4740" idx="0"/>
              <a:endCxn id="473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47" name="Google Shape;4747;p68"/>
            <p:cNvCxnSpPr>
              <a:stCxn id="4740" idx="2"/>
              <a:endCxn id="474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48" name="Google Shape;4748;p68"/>
            <p:cNvCxnSpPr>
              <a:stCxn id="4741" idx="0"/>
              <a:endCxn id="474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49" name="Google Shape;4749;p68"/>
            <p:cNvCxnSpPr>
              <a:stCxn id="4739" idx="2"/>
              <a:endCxn id="474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50" name="Google Shape;4750;p68"/>
            <p:cNvCxnSpPr>
              <a:stCxn id="4743" idx="0"/>
              <a:endCxn id="473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51" name="Google Shape;4751;p68"/>
          <p:cNvGrpSpPr/>
          <p:nvPr/>
        </p:nvGrpSpPr>
        <p:grpSpPr>
          <a:xfrm>
            <a:off x="6844058" y="2894258"/>
            <a:ext cx="1579035" cy="540873"/>
            <a:chOff x="6895650" y="3126697"/>
            <a:chExt cx="1436662" cy="492105"/>
          </a:xfrm>
        </p:grpSpPr>
        <p:sp>
          <p:nvSpPr>
            <p:cNvPr id="4752" name="Google Shape;4752;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7" name="Google Shape;4757;p68"/>
            <p:cNvGrpSpPr/>
            <p:nvPr/>
          </p:nvGrpSpPr>
          <p:grpSpPr>
            <a:xfrm>
              <a:off x="6995957" y="3335810"/>
              <a:ext cx="1230393" cy="71754"/>
              <a:chOff x="6995957" y="3287964"/>
              <a:chExt cx="1230393" cy="71754"/>
            </a:xfrm>
          </p:grpSpPr>
          <p:sp>
            <p:nvSpPr>
              <p:cNvPr id="4758" name="Google Shape;4758;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3" name="Google Shape;4763;p68"/>
          <p:cNvGrpSpPr/>
          <p:nvPr/>
        </p:nvGrpSpPr>
        <p:grpSpPr>
          <a:xfrm>
            <a:off x="6842640" y="3531021"/>
            <a:ext cx="1581862" cy="650625"/>
            <a:chOff x="6777990" y="3710194"/>
            <a:chExt cx="1646915" cy="677382"/>
          </a:xfrm>
        </p:grpSpPr>
        <p:grpSp>
          <p:nvGrpSpPr>
            <p:cNvPr id="4764" name="Google Shape;4764;p68"/>
            <p:cNvGrpSpPr/>
            <p:nvPr/>
          </p:nvGrpSpPr>
          <p:grpSpPr>
            <a:xfrm>
              <a:off x="6777990" y="3874492"/>
              <a:ext cx="411129" cy="513083"/>
              <a:chOff x="6777990" y="3874492"/>
              <a:chExt cx="411129" cy="513083"/>
            </a:xfrm>
          </p:grpSpPr>
          <p:cxnSp>
            <p:nvCxnSpPr>
              <p:cNvPr id="4765" name="Google Shape;4765;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66" name="Google Shape;4766;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68"/>
            <p:cNvGrpSpPr/>
            <p:nvPr/>
          </p:nvGrpSpPr>
          <p:grpSpPr>
            <a:xfrm>
              <a:off x="7188425" y="3710194"/>
              <a:ext cx="411123" cy="520535"/>
              <a:chOff x="7188425" y="3710194"/>
              <a:chExt cx="411123" cy="520535"/>
            </a:xfrm>
          </p:grpSpPr>
          <p:cxnSp>
            <p:nvCxnSpPr>
              <p:cNvPr id="4768" name="Google Shape;4768;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69" name="Google Shape;4769;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68"/>
            <p:cNvGrpSpPr/>
            <p:nvPr/>
          </p:nvGrpSpPr>
          <p:grpSpPr>
            <a:xfrm>
              <a:off x="7603341" y="3874492"/>
              <a:ext cx="411474" cy="513083"/>
              <a:chOff x="7603341" y="3874492"/>
              <a:chExt cx="411474" cy="513083"/>
            </a:xfrm>
          </p:grpSpPr>
          <p:cxnSp>
            <p:nvCxnSpPr>
              <p:cNvPr id="4771" name="Google Shape;4771;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72" name="Google Shape;4772;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68"/>
            <p:cNvGrpSpPr/>
            <p:nvPr/>
          </p:nvGrpSpPr>
          <p:grpSpPr>
            <a:xfrm>
              <a:off x="8013776" y="3722847"/>
              <a:ext cx="411129" cy="507881"/>
              <a:chOff x="8013776" y="3722847"/>
              <a:chExt cx="411129" cy="507881"/>
            </a:xfrm>
          </p:grpSpPr>
          <p:cxnSp>
            <p:nvCxnSpPr>
              <p:cNvPr id="4774" name="Google Shape;4774;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775" name="Google Shape;4775;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6" name="Google Shape;4776;p68"/>
          <p:cNvGrpSpPr/>
          <p:nvPr/>
        </p:nvGrpSpPr>
        <p:grpSpPr>
          <a:xfrm>
            <a:off x="5262155" y="2703861"/>
            <a:ext cx="1421889" cy="1020603"/>
            <a:chOff x="5190863" y="2824811"/>
            <a:chExt cx="1544860" cy="1108869"/>
          </a:xfrm>
        </p:grpSpPr>
        <p:grpSp>
          <p:nvGrpSpPr>
            <p:cNvPr id="4777" name="Google Shape;4777;p68"/>
            <p:cNvGrpSpPr/>
            <p:nvPr/>
          </p:nvGrpSpPr>
          <p:grpSpPr>
            <a:xfrm>
              <a:off x="5938695" y="3176919"/>
              <a:ext cx="685761" cy="404739"/>
              <a:chOff x="5938695" y="3176919"/>
              <a:chExt cx="685761" cy="404739"/>
            </a:xfrm>
          </p:grpSpPr>
          <p:grpSp>
            <p:nvGrpSpPr>
              <p:cNvPr id="4778" name="Google Shape;4778;p68"/>
              <p:cNvGrpSpPr/>
              <p:nvPr/>
            </p:nvGrpSpPr>
            <p:grpSpPr>
              <a:xfrm>
                <a:off x="5938695" y="3176919"/>
                <a:ext cx="685761" cy="404739"/>
                <a:chOff x="5938695" y="3176919"/>
                <a:chExt cx="685761" cy="404739"/>
              </a:xfrm>
            </p:grpSpPr>
            <p:sp>
              <p:nvSpPr>
                <p:cNvPr id="4779" name="Google Shape;4779;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1" name="Google Shape;4781;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68"/>
            <p:cNvGrpSpPr/>
            <p:nvPr/>
          </p:nvGrpSpPr>
          <p:grpSpPr>
            <a:xfrm>
              <a:off x="5305233" y="3176835"/>
              <a:ext cx="685971" cy="404655"/>
              <a:chOff x="5305233" y="3176835"/>
              <a:chExt cx="685971" cy="404655"/>
            </a:xfrm>
          </p:grpSpPr>
          <p:grpSp>
            <p:nvGrpSpPr>
              <p:cNvPr id="4783" name="Google Shape;4783;p68"/>
              <p:cNvGrpSpPr/>
              <p:nvPr/>
            </p:nvGrpSpPr>
            <p:grpSpPr>
              <a:xfrm>
                <a:off x="5305233" y="3176835"/>
                <a:ext cx="685971" cy="404655"/>
                <a:chOff x="5305233" y="3176835"/>
                <a:chExt cx="685971" cy="404655"/>
              </a:xfrm>
            </p:grpSpPr>
            <p:sp>
              <p:nvSpPr>
                <p:cNvPr id="4784" name="Google Shape;4784;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6" name="Google Shape;4786;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7" name="Google Shape;4787;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8" name="Google Shape;4788;p68"/>
            <p:cNvGrpSpPr/>
            <p:nvPr/>
          </p:nvGrpSpPr>
          <p:grpSpPr>
            <a:xfrm>
              <a:off x="5657361" y="2824811"/>
              <a:ext cx="1078361" cy="404655"/>
              <a:chOff x="5657361" y="2824811"/>
              <a:chExt cx="1078361" cy="404655"/>
            </a:xfrm>
          </p:grpSpPr>
          <p:grpSp>
            <p:nvGrpSpPr>
              <p:cNvPr id="4789" name="Google Shape;4789;p68"/>
              <p:cNvGrpSpPr/>
              <p:nvPr/>
            </p:nvGrpSpPr>
            <p:grpSpPr>
              <a:xfrm>
                <a:off x="5657361" y="2824811"/>
                <a:ext cx="1078361" cy="404655"/>
                <a:chOff x="5657361" y="2824811"/>
                <a:chExt cx="1078361" cy="404655"/>
              </a:xfrm>
            </p:grpSpPr>
            <p:grpSp>
              <p:nvGrpSpPr>
                <p:cNvPr id="4790" name="Google Shape;4790;p68"/>
                <p:cNvGrpSpPr/>
                <p:nvPr/>
              </p:nvGrpSpPr>
              <p:grpSpPr>
                <a:xfrm>
                  <a:off x="5938485" y="2824811"/>
                  <a:ext cx="797237" cy="404655"/>
                  <a:chOff x="5938485" y="2824811"/>
                  <a:chExt cx="797237" cy="404655"/>
                </a:xfrm>
              </p:grpSpPr>
              <p:sp>
                <p:nvSpPr>
                  <p:cNvPr id="4791" name="Google Shape;4791;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3" name="Google Shape;4793;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4" name="Google Shape;4794;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68"/>
            <p:cNvGrpSpPr/>
            <p:nvPr/>
          </p:nvGrpSpPr>
          <p:grpSpPr>
            <a:xfrm>
              <a:off x="5190863" y="3528942"/>
              <a:ext cx="1078026" cy="404739"/>
              <a:chOff x="5190863" y="3528942"/>
              <a:chExt cx="1078026" cy="404739"/>
            </a:xfrm>
          </p:grpSpPr>
          <p:sp>
            <p:nvSpPr>
              <p:cNvPr id="4796" name="Google Shape;4796;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68"/>
              <p:cNvGrpSpPr/>
              <p:nvPr/>
            </p:nvGrpSpPr>
            <p:grpSpPr>
              <a:xfrm>
                <a:off x="5190863" y="3528942"/>
                <a:ext cx="1078026" cy="404739"/>
                <a:chOff x="5190863" y="3528942"/>
                <a:chExt cx="1078026" cy="404739"/>
              </a:xfrm>
            </p:grpSpPr>
            <p:sp>
              <p:nvSpPr>
                <p:cNvPr id="4798" name="Google Shape;4798;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00" name="Google Shape;4800;p68"/>
          <p:cNvGrpSpPr/>
          <p:nvPr/>
        </p:nvGrpSpPr>
        <p:grpSpPr>
          <a:xfrm>
            <a:off x="728162" y="1268329"/>
            <a:ext cx="1086719" cy="879487"/>
            <a:chOff x="803162" y="1474292"/>
            <a:chExt cx="1086719" cy="879487"/>
          </a:xfrm>
        </p:grpSpPr>
        <p:grpSp>
          <p:nvGrpSpPr>
            <p:cNvPr id="4801" name="Google Shape;4801;p68"/>
            <p:cNvGrpSpPr/>
            <p:nvPr/>
          </p:nvGrpSpPr>
          <p:grpSpPr>
            <a:xfrm>
              <a:off x="803162" y="1625948"/>
              <a:ext cx="445856" cy="576579"/>
              <a:chOff x="803162" y="1625948"/>
              <a:chExt cx="445856" cy="576579"/>
            </a:xfrm>
          </p:grpSpPr>
          <p:sp>
            <p:nvSpPr>
              <p:cNvPr id="4802" name="Google Shape;4802;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3" name="Google Shape;4803;p68"/>
              <p:cNvGrpSpPr/>
              <p:nvPr/>
            </p:nvGrpSpPr>
            <p:grpSpPr>
              <a:xfrm>
                <a:off x="1056023" y="1625948"/>
                <a:ext cx="192995" cy="576579"/>
                <a:chOff x="1056023" y="1625948"/>
                <a:chExt cx="192995" cy="576579"/>
              </a:xfrm>
            </p:grpSpPr>
            <p:sp>
              <p:nvSpPr>
                <p:cNvPr id="4804" name="Google Shape;4804;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9" name="Google Shape;4809;p68"/>
            <p:cNvGrpSpPr/>
            <p:nvPr/>
          </p:nvGrpSpPr>
          <p:grpSpPr>
            <a:xfrm>
              <a:off x="1371406" y="1474292"/>
              <a:ext cx="518475" cy="879487"/>
              <a:chOff x="1398231" y="1474292"/>
              <a:chExt cx="518475" cy="879487"/>
            </a:xfrm>
          </p:grpSpPr>
          <p:grpSp>
            <p:nvGrpSpPr>
              <p:cNvPr id="4810" name="Google Shape;4810;p68"/>
              <p:cNvGrpSpPr/>
              <p:nvPr/>
            </p:nvGrpSpPr>
            <p:grpSpPr>
              <a:xfrm>
                <a:off x="1398231" y="1474292"/>
                <a:ext cx="518475" cy="341643"/>
                <a:chOff x="1398231" y="1474292"/>
                <a:chExt cx="518475" cy="341643"/>
              </a:xfrm>
            </p:grpSpPr>
            <p:sp>
              <p:nvSpPr>
                <p:cNvPr id="4811" name="Google Shape;4811;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2" name="Google Shape;4812;p68"/>
                <p:cNvGrpSpPr/>
                <p:nvPr/>
              </p:nvGrpSpPr>
              <p:grpSpPr>
                <a:xfrm>
                  <a:off x="1616453" y="1474292"/>
                  <a:ext cx="300253" cy="341643"/>
                  <a:chOff x="1616453" y="1475379"/>
                  <a:chExt cx="300253" cy="341643"/>
                </a:xfrm>
              </p:grpSpPr>
              <p:sp>
                <p:nvSpPr>
                  <p:cNvPr id="4813" name="Google Shape;4813;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0" name="Google Shape;4820;p68"/>
                  <p:cNvGrpSpPr/>
                  <p:nvPr/>
                </p:nvGrpSpPr>
                <p:grpSpPr>
                  <a:xfrm>
                    <a:off x="1839639" y="1475379"/>
                    <a:ext cx="77067" cy="341643"/>
                    <a:chOff x="1839639" y="1475379"/>
                    <a:chExt cx="77067" cy="341643"/>
                  </a:xfrm>
                </p:grpSpPr>
                <p:sp>
                  <p:nvSpPr>
                    <p:cNvPr id="4821" name="Google Shape;4821;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23" name="Google Shape;4823;p68"/>
              <p:cNvGrpSpPr/>
              <p:nvPr/>
            </p:nvGrpSpPr>
            <p:grpSpPr>
              <a:xfrm>
                <a:off x="1398451" y="2012951"/>
                <a:ext cx="518255" cy="340828"/>
                <a:chOff x="1398451" y="2012951"/>
                <a:chExt cx="518255" cy="340828"/>
              </a:xfrm>
            </p:grpSpPr>
            <p:sp>
              <p:nvSpPr>
                <p:cNvPr id="4824" name="Google Shape;4824;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5" name="Google Shape;4825;p68"/>
                <p:cNvGrpSpPr/>
                <p:nvPr/>
              </p:nvGrpSpPr>
              <p:grpSpPr>
                <a:xfrm>
                  <a:off x="1616453" y="2012951"/>
                  <a:ext cx="300253" cy="340828"/>
                  <a:chOff x="1616453" y="2013538"/>
                  <a:chExt cx="300253" cy="340828"/>
                </a:xfrm>
              </p:grpSpPr>
              <p:sp>
                <p:nvSpPr>
                  <p:cNvPr id="4826" name="Google Shape;4826;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3" name="Google Shape;4833;p68"/>
                  <p:cNvGrpSpPr/>
                  <p:nvPr/>
                </p:nvGrpSpPr>
                <p:grpSpPr>
                  <a:xfrm>
                    <a:off x="1839639" y="2013538"/>
                    <a:ext cx="77067" cy="340828"/>
                    <a:chOff x="1839639" y="2013538"/>
                    <a:chExt cx="77067" cy="340828"/>
                  </a:xfrm>
                </p:grpSpPr>
                <p:sp>
                  <p:nvSpPr>
                    <p:cNvPr id="4834" name="Google Shape;4834;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36" name="Google Shape;4836;p68"/>
          <p:cNvGrpSpPr/>
          <p:nvPr/>
        </p:nvGrpSpPr>
        <p:grpSpPr>
          <a:xfrm>
            <a:off x="724986" y="3399516"/>
            <a:ext cx="1368681" cy="682918"/>
            <a:chOff x="724986" y="3605478"/>
            <a:chExt cx="1368681" cy="682918"/>
          </a:xfrm>
        </p:grpSpPr>
        <p:grpSp>
          <p:nvGrpSpPr>
            <p:cNvPr id="4837" name="Google Shape;4837;p68"/>
            <p:cNvGrpSpPr/>
            <p:nvPr/>
          </p:nvGrpSpPr>
          <p:grpSpPr>
            <a:xfrm>
              <a:off x="1289102" y="3823629"/>
              <a:ext cx="240442" cy="250435"/>
              <a:chOff x="-165066" y="3843615"/>
              <a:chExt cx="221259" cy="230455"/>
            </a:xfrm>
          </p:grpSpPr>
          <p:sp>
            <p:nvSpPr>
              <p:cNvPr id="4838" name="Google Shape;4838;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68"/>
            <p:cNvGrpSpPr/>
            <p:nvPr/>
          </p:nvGrpSpPr>
          <p:grpSpPr>
            <a:xfrm>
              <a:off x="724986" y="3605478"/>
              <a:ext cx="1368681" cy="682918"/>
              <a:chOff x="724986" y="3605478"/>
              <a:chExt cx="1368681" cy="682918"/>
            </a:xfrm>
          </p:grpSpPr>
          <p:grpSp>
            <p:nvGrpSpPr>
              <p:cNvPr id="4859" name="Google Shape;4859;p68"/>
              <p:cNvGrpSpPr/>
              <p:nvPr/>
            </p:nvGrpSpPr>
            <p:grpSpPr>
              <a:xfrm>
                <a:off x="1498221" y="4047614"/>
                <a:ext cx="529172" cy="240783"/>
                <a:chOff x="1498221" y="4047614"/>
                <a:chExt cx="529172" cy="240783"/>
              </a:xfrm>
            </p:grpSpPr>
            <p:grpSp>
              <p:nvGrpSpPr>
                <p:cNvPr id="4860" name="Google Shape;4860;p68"/>
                <p:cNvGrpSpPr/>
                <p:nvPr/>
              </p:nvGrpSpPr>
              <p:grpSpPr>
                <a:xfrm>
                  <a:off x="1826655" y="4224370"/>
                  <a:ext cx="200738" cy="25631"/>
                  <a:chOff x="1826655" y="4224370"/>
                  <a:chExt cx="200738" cy="25631"/>
                </a:xfrm>
              </p:grpSpPr>
              <p:sp>
                <p:nvSpPr>
                  <p:cNvPr id="4861" name="Google Shape;4861;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3" name="Google Shape;4863;p68"/>
                <p:cNvGrpSpPr/>
                <p:nvPr/>
              </p:nvGrpSpPr>
              <p:grpSpPr>
                <a:xfrm>
                  <a:off x="1498221" y="4047614"/>
                  <a:ext cx="328444" cy="240783"/>
                  <a:chOff x="1498221" y="4047614"/>
                  <a:chExt cx="328444" cy="240783"/>
                </a:xfrm>
              </p:grpSpPr>
              <p:sp>
                <p:nvSpPr>
                  <p:cNvPr id="4864" name="Google Shape;4864;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5" name="Google Shape;4865;p68"/>
                  <p:cNvGrpSpPr/>
                  <p:nvPr/>
                </p:nvGrpSpPr>
                <p:grpSpPr>
                  <a:xfrm>
                    <a:off x="1498221" y="4047614"/>
                    <a:ext cx="150566" cy="190416"/>
                    <a:chOff x="1498221" y="4047614"/>
                    <a:chExt cx="150566" cy="190416"/>
                  </a:xfrm>
                </p:grpSpPr>
                <p:sp>
                  <p:nvSpPr>
                    <p:cNvPr id="4866" name="Google Shape;4866;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68" name="Google Shape;4868;p68"/>
              <p:cNvGrpSpPr/>
              <p:nvPr/>
            </p:nvGrpSpPr>
            <p:grpSpPr>
              <a:xfrm>
                <a:off x="1560718" y="3800594"/>
                <a:ext cx="532948" cy="302090"/>
                <a:chOff x="1560718" y="3800594"/>
                <a:chExt cx="532948" cy="302090"/>
              </a:xfrm>
            </p:grpSpPr>
            <p:grpSp>
              <p:nvGrpSpPr>
                <p:cNvPr id="4869" name="Google Shape;4869;p68"/>
                <p:cNvGrpSpPr/>
                <p:nvPr/>
              </p:nvGrpSpPr>
              <p:grpSpPr>
                <a:xfrm>
                  <a:off x="1912179" y="3827344"/>
                  <a:ext cx="181487" cy="25631"/>
                  <a:chOff x="1912179" y="3827344"/>
                  <a:chExt cx="181487" cy="25631"/>
                </a:xfrm>
              </p:grpSpPr>
              <p:sp>
                <p:nvSpPr>
                  <p:cNvPr id="4870" name="Google Shape;4870;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2" name="Google Shape;4872;p68"/>
                <p:cNvGrpSpPr/>
                <p:nvPr/>
              </p:nvGrpSpPr>
              <p:grpSpPr>
                <a:xfrm>
                  <a:off x="1912179" y="4044505"/>
                  <a:ext cx="181487" cy="25622"/>
                  <a:chOff x="1912179" y="4044506"/>
                  <a:chExt cx="181487" cy="25622"/>
                </a:xfrm>
              </p:grpSpPr>
              <p:sp>
                <p:nvSpPr>
                  <p:cNvPr id="4873" name="Google Shape;4873;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68"/>
                <p:cNvGrpSpPr/>
                <p:nvPr/>
              </p:nvGrpSpPr>
              <p:grpSpPr>
                <a:xfrm>
                  <a:off x="1560718" y="3800594"/>
                  <a:ext cx="351472" cy="302090"/>
                  <a:chOff x="1560718" y="3800594"/>
                  <a:chExt cx="351472" cy="302090"/>
                </a:xfrm>
              </p:grpSpPr>
              <p:grpSp>
                <p:nvGrpSpPr>
                  <p:cNvPr id="4876" name="Google Shape;4876;p68"/>
                  <p:cNvGrpSpPr/>
                  <p:nvPr/>
                </p:nvGrpSpPr>
                <p:grpSpPr>
                  <a:xfrm>
                    <a:off x="1560718" y="3842857"/>
                    <a:ext cx="173586" cy="217131"/>
                    <a:chOff x="1560718" y="3842857"/>
                    <a:chExt cx="173586" cy="217131"/>
                  </a:xfrm>
                </p:grpSpPr>
                <p:sp>
                  <p:nvSpPr>
                    <p:cNvPr id="4877" name="Google Shape;4877;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0" name="Google Shape;4880;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82" name="Google Shape;4882;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3" name="Google Shape;4883;p68"/>
              <p:cNvGrpSpPr/>
              <p:nvPr/>
            </p:nvGrpSpPr>
            <p:grpSpPr>
              <a:xfrm>
                <a:off x="785350" y="3605478"/>
                <a:ext cx="535311" cy="249245"/>
                <a:chOff x="785350" y="3605478"/>
                <a:chExt cx="535311" cy="249245"/>
              </a:xfrm>
            </p:grpSpPr>
            <p:grpSp>
              <p:nvGrpSpPr>
                <p:cNvPr id="4884" name="Google Shape;4884;p68"/>
                <p:cNvGrpSpPr/>
                <p:nvPr/>
              </p:nvGrpSpPr>
              <p:grpSpPr>
                <a:xfrm>
                  <a:off x="785350" y="3605478"/>
                  <a:ext cx="376191" cy="102736"/>
                  <a:chOff x="785350" y="3605478"/>
                  <a:chExt cx="376191" cy="102736"/>
                </a:xfrm>
              </p:grpSpPr>
              <p:sp>
                <p:nvSpPr>
                  <p:cNvPr id="4885" name="Google Shape;4885;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68"/>
                <p:cNvGrpSpPr/>
                <p:nvPr/>
              </p:nvGrpSpPr>
              <p:grpSpPr>
                <a:xfrm>
                  <a:off x="1161530" y="3655851"/>
                  <a:ext cx="159131" cy="198872"/>
                  <a:chOff x="1161530" y="3655851"/>
                  <a:chExt cx="159131" cy="198872"/>
                </a:xfrm>
              </p:grpSpPr>
              <p:sp>
                <p:nvSpPr>
                  <p:cNvPr id="4889" name="Google Shape;4889;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1" name="Google Shape;4891;p68"/>
              <p:cNvGrpSpPr/>
              <p:nvPr/>
            </p:nvGrpSpPr>
            <p:grpSpPr>
              <a:xfrm>
                <a:off x="785350" y="4047614"/>
                <a:ext cx="535311" cy="240783"/>
                <a:chOff x="785350" y="4047614"/>
                <a:chExt cx="535311" cy="240783"/>
              </a:xfrm>
            </p:grpSpPr>
            <p:grpSp>
              <p:nvGrpSpPr>
                <p:cNvPr id="4892" name="Google Shape;4892;p68"/>
                <p:cNvGrpSpPr/>
                <p:nvPr/>
              </p:nvGrpSpPr>
              <p:grpSpPr>
                <a:xfrm>
                  <a:off x="1161636" y="4047614"/>
                  <a:ext cx="159025" cy="190415"/>
                  <a:chOff x="1161636" y="4047614"/>
                  <a:chExt cx="159025" cy="190415"/>
                </a:xfrm>
              </p:grpSpPr>
              <p:sp>
                <p:nvSpPr>
                  <p:cNvPr id="4893" name="Google Shape;4893;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5" name="Google Shape;4895;p68"/>
                <p:cNvGrpSpPr/>
                <p:nvPr/>
              </p:nvGrpSpPr>
              <p:grpSpPr>
                <a:xfrm>
                  <a:off x="785350" y="4185661"/>
                  <a:ext cx="376191" cy="102736"/>
                  <a:chOff x="785350" y="4185661"/>
                  <a:chExt cx="376191" cy="102736"/>
                </a:xfrm>
              </p:grpSpPr>
              <p:sp>
                <p:nvSpPr>
                  <p:cNvPr id="4896" name="Google Shape;4896;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9" name="Google Shape;4899;p68"/>
              <p:cNvGrpSpPr/>
              <p:nvPr/>
            </p:nvGrpSpPr>
            <p:grpSpPr>
              <a:xfrm>
                <a:off x="1501054" y="3605478"/>
                <a:ext cx="526340" cy="249240"/>
                <a:chOff x="1501054" y="3605478"/>
                <a:chExt cx="526340" cy="249240"/>
              </a:xfrm>
            </p:grpSpPr>
            <p:grpSp>
              <p:nvGrpSpPr>
                <p:cNvPr id="4900" name="Google Shape;4900;p68"/>
                <p:cNvGrpSpPr/>
                <p:nvPr/>
              </p:nvGrpSpPr>
              <p:grpSpPr>
                <a:xfrm>
                  <a:off x="1834208" y="3643867"/>
                  <a:ext cx="193185" cy="25622"/>
                  <a:chOff x="1834208" y="3643867"/>
                  <a:chExt cx="193185" cy="25622"/>
                </a:xfrm>
              </p:grpSpPr>
              <p:sp>
                <p:nvSpPr>
                  <p:cNvPr id="4901" name="Google Shape;4901;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68"/>
                <p:cNvGrpSpPr/>
                <p:nvPr/>
              </p:nvGrpSpPr>
              <p:grpSpPr>
                <a:xfrm>
                  <a:off x="1501054" y="3605478"/>
                  <a:ext cx="333165" cy="249240"/>
                  <a:chOff x="1501054" y="3605478"/>
                  <a:chExt cx="333165" cy="249240"/>
                </a:xfrm>
              </p:grpSpPr>
              <p:sp>
                <p:nvSpPr>
                  <p:cNvPr id="4904" name="Google Shape;4904;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5" name="Google Shape;4905;p68"/>
                  <p:cNvGrpSpPr/>
                  <p:nvPr/>
                </p:nvGrpSpPr>
                <p:grpSpPr>
                  <a:xfrm>
                    <a:off x="1501054" y="3655851"/>
                    <a:ext cx="155286" cy="198867"/>
                    <a:chOff x="1501054" y="3655851"/>
                    <a:chExt cx="155286" cy="198867"/>
                  </a:xfrm>
                </p:grpSpPr>
                <p:sp>
                  <p:nvSpPr>
                    <p:cNvPr id="4906" name="Google Shape;4906;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08" name="Google Shape;4908;p68"/>
              <p:cNvGrpSpPr/>
              <p:nvPr/>
            </p:nvGrpSpPr>
            <p:grpSpPr>
              <a:xfrm>
                <a:off x="724986" y="3800594"/>
                <a:ext cx="532950" cy="302090"/>
                <a:chOff x="724986" y="3800594"/>
                <a:chExt cx="532950" cy="302090"/>
              </a:xfrm>
            </p:grpSpPr>
            <p:grpSp>
              <p:nvGrpSpPr>
                <p:cNvPr id="4909" name="Google Shape;4909;p68"/>
                <p:cNvGrpSpPr/>
                <p:nvPr/>
              </p:nvGrpSpPr>
              <p:grpSpPr>
                <a:xfrm>
                  <a:off x="724986" y="4044367"/>
                  <a:ext cx="181314" cy="25626"/>
                  <a:chOff x="724986" y="4044367"/>
                  <a:chExt cx="181314" cy="25626"/>
                </a:xfrm>
              </p:grpSpPr>
              <p:sp>
                <p:nvSpPr>
                  <p:cNvPr id="4910" name="Google Shape;4910;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2" name="Google Shape;4912;p68"/>
                <p:cNvGrpSpPr/>
                <p:nvPr/>
              </p:nvGrpSpPr>
              <p:grpSpPr>
                <a:xfrm>
                  <a:off x="906290" y="3800594"/>
                  <a:ext cx="351646" cy="302090"/>
                  <a:chOff x="906290" y="3800594"/>
                  <a:chExt cx="351646" cy="302090"/>
                </a:xfrm>
              </p:grpSpPr>
              <p:grpSp>
                <p:nvGrpSpPr>
                  <p:cNvPr id="4913" name="Google Shape;4913;p68"/>
                  <p:cNvGrpSpPr/>
                  <p:nvPr/>
                </p:nvGrpSpPr>
                <p:grpSpPr>
                  <a:xfrm>
                    <a:off x="1084172" y="3842857"/>
                    <a:ext cx="173764" cy="217131"/>
                    <a:chOff x="1084172" y="3842857"/>
                    <a:chExt cx="173764" cy="217131"/>
                  </a:xfrm>
                </p:grpSpPr>
                <p:grpSp>
                  <p:nvGrpSpPr>
                    <p:cNvPr id="4914" name="Google Shape;4914;p68"/>
                    <p:cNvGrpSpPr/>
                    <p:nvPr/>
                  </p:nvGrpSpPr>
                  <p:grpSpPr>
                    <a:xfrm>
                      <a:off x="1156862" y="3936509"/>
                      <a:ext cx="101073" cy="25622"/>
                      <a:chOff x="1156862" y="3936509"/>
                      <a:chExt cx="101073" cy="25622"/>
                    </a:xfrm>
                  </p:grpSpPr>
                  <p:sp>
                    <p:nvSpPr>
                      <p:cNvPr id="4915" name="Google Shape;4915;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7" name="Google Shape;4917;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8" name="Google Shape;4918;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68"/>
                <p:cNvGrpSpPr/>
                <p:nvPr/>
              </p:nvGrpSpPr>
              <p:grpSpPr>
                <a:xfrm>
                  <a:off x="724986" y="3830189"/>
                  <a:ext cx="189533" cy="25626"/>
                  <a:chOff x="724986" y="3830189"/>
                  <a:chExt cx="189533" cy="25626"/>
                </a:xfrm>
              </p:grpSpPr>
              <p:sp>
                <p:nvSpPr>
                  <p:cNvPr id="4921" name="Google Shape;4921;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23" name="Google Shape;4923;p68"/>
          <p:cNvGrpSpPr/>
          <p:nvPr/>
        </p:nvGrpSpPr>
        <p:grpSpPr>
          <a:xfrm>
            <a:off x="2253298" y="2249677"/>
            <a:ext cx="948701" cy="935378"/>
            <a:chOff x="2253298" y="2428317"/>
            <a:chExt cx="948701" cy="935378"/>
          </a:xfrm>
        </p:grpSpPr>
        <p:sp>
          <p:nvSpPr>
            <p:cNvPr id="4924" name="Google Shape;4924;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960"/>
        <p:cNvGrpSpPr/>
        <p:nvPr/>
      </p:nvGrpSpPr>
      <p:grpSpPr>
        <a:xfrm>
          <a:off x="0" y="0"/>
          <a:ext cx="0" cy="0"/>
          <a:chOff x="0" y="0"/>
          <a:chExt cx="0" cy="0"/>
        </a:xfrm>
      </p:grpSpPr>
      <p:grpSp>
        <p:nvGrpSpPr>
          <p:cNvPr id="4961" name="Google Shape;4961;p69"/>
          <p:cNvGrpSpPr/>
          <p:nvPr/>
        </p:nvGrpSpPr>
        <p:grpSpPr>
          <a:xfrm>
            <a:off x="3339744" y="952977"/>
            <a:ext cx="2363393" cy="1017867"/>
            <a:chOff x="3292400" y="1219146"/>
            <a:chExt cx="2615240" cy="1110239"/>
          </a:xfrm>
        </p:grpSpPr>
        <p:sp>
          <p:nvSpPr>
            <p:cNvPr id="4962" name="Google Shape;4962;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963" name="Google Shape;4963;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64" name="Google Shape;4964;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965" name="Google Shape;4965;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966" name="Google Shape;4966;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967" name="Google Shape;4967;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968" name="Google Shape;4968;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969" name="Google Shape;4969;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970" name="Google Shape;4970;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971" name="Google Shape;4971;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972" name="Google Shape;4972;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973" name="Google Shape;4973;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974" name="Google Shape;4974;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975" name="Google Shape;4975;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976" name="Google Shape;4976;p69"/>
            <p:cNvGrpSpPr/>
            <p:nvPr/>
          </p:nvGrpSpPr>
          <p:grpSpPr>
            <a:xfrm>
              <a:off x="3748438" y="1378608"/>
              <a:ext cx="2159202" cy="903971"/>
              <a:chOff x="1683525" y="2179850"/>
              <a:chExt cx="4519050" cy="2134525"/>
            </a:xfrm>
          </p:grpSpPr>
          <p:sp>
            <p:nvSpPr>
              <p:cNvPr id="4977" name="Google Shape;4977;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78" name="Google Shape;4978;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79" name="Google Shape;4979;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0" name="Google Shape;4980;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1" name="Google Shape;4981;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2" name="Google Shape;4982;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3" name="Google Shape;4983;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4" name="Google Shape;4984;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5" name="Google Shape;4985;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6" name="Google Shape;4986;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7" name="Google Shape;4987;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8" name="Google Shape;4988;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989" name="Google Shape;4989;p69"/>
          <p:cNvGraphicFramePr/>
          <p:nvPr/>
        </p:nvGraphicFramePr>
        <p:xfrm>
          <a:off x="5935838" y="2130450"/>
          <a:ext cx="2491300" cy="868600"/>
        </p:xfrm>
        <a:graphic>
          <a:graphicData uri="http://schemas.openxmlformats.org/drawingml/2006/table">
            <a:tbl>
              <a:tblPr>
                <a:noFill/>
                <a:tableStyleId>{C9353FF4-45B2-4397-9DB1-9F373B7CFF50}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90" name="Google Shape;4990;p69"/>
          <p:cNvGrpSpPr/>
          <p:nvPr/>
        </p:nvGrpSpPr>
        <p:grpSpPr>
          <a:xfrm>
            <a:off x="5913087" y="3189047"/>
            <a:ext cx="2519825" cy="1001454"/>
            <a:chOff x="1906114" y="789980"/>
            <a:chExt cx="1487676" cy="606868"/>
          </a:xfrm>
        </p:grpSpPr>
        <p:cxnSp>
          <p:nvCxnSpPr>
            <p:cNvPr id="4991" name="Google Shape;4991;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92" name="Google Shape;4992;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93" name="Google Shape;4993;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94" name="Google Shape;4994;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995" name="Google Shape;4995;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996" name="Google Shape;4996;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997" name="Google Shape;4997;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998" name="Google Shape;4998;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005" name="Google Shape;5005;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006" name="Google Shape;5006;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007" name="Google Shape;5007;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69"/>
          <p:cNvGrpSpPr/>
          <p:nvPr/>
        </p:nvGrpSpPr>
        <p:grpSpPr>
          <a:xfrm>
            <a:off x="712562" y="998005"/>
            <a:ext cx="2394370" cy="976502"/>
            <a:chOff x="749309" y="1112739"/>
            <a:chExt cx="2371603" cy="976502"/>
          </a:xfrm>
        </p:grpSpPr>
        <p:sp>
          <p:nvSpPr>
            <p:cNvPr id="5009" name="Google Shape;5009;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41" name="Google Shape;5041;p69"/>
          <p:cNvGraphicFramePr/>
          <p:nvPr/>
        </p:nvGraphicFramePr>
        <p:xfrm>
          <a:off x="5935863" y="996300"/>
          <a:ext cx="2491300" cy="976425"/>
        </p:xfrm>
        <a:graphic>
          <a:graphicData uri="http://schemas.openxmlformats.org/drawingml/2006/table">
            <a:tbl>
              <a:tblPr>
                <a:noFill/>
                <a:tableStyleId>{C9353FF4-45B2-4397-9DB1-9F373B7CFF50}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42" name="Google Shape;5042;p69"/>
          <p:cNvGraphicFramePr/>
          <p:nvPr/>
        </p:nvGraphicFramePr>
        <p:xfrm>
          <a:off x="3342575" y="2130450"/>
          <a:ext cx="2363400" cy="868575"/>
        </p:xfrm>
        <a:graphic>
          <a:graphicData uri="http://schemas.openxmlformats.org/drawingml/2006/table">
            <a:tbl>
              <a:tblPr>
                <a:noFill/>
                <a:tableStyleId>{C9353FF4-45B2-4397-9DB1-9F373B7CFF50}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43" name="Google Shape;5043;p69"/>
          <p:cNvGrpSpPr/>
          <p:nvPr/>
        </p:nvGrpSpPr>
        <p:grpSpPr>
          <a:xfrm>
            <a:off x="4086504" y="2517093"/>
            <a:ext cx="1517436" cy="74460"/>
            <a:chOff x="3980086" y="2804397"/>
            <a:chExt cx="1227600" cy="66900"/>
          </a:xfrm>
        </p:grpSpPr>
        <p:sp>
          <p:nvSpPr>
            <p:cNvPr id="5044" name="Google Shape;5044;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69"/>
          <p:cNvGrpSpPr/>
          <p:nvPr/>
        </p:nvGrpSpPr>
        <p:grpSpPr>
          <a:xfrm>
            <a:off x="4711569" y="2809680"/>
            <a:ext cx="892956" cy="74460"/>
            <a:chOff x="3980086" y="2804397"/>
            <a:chExt cx="1227600" cy="66900"/>
          </a:xfrm>
        </p:grpSpPr>
        <p:sp>
          <p:nvSpPr>
            <p:cNvPr id="5047" name="Google Shape;5047;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69"/>
          <p:cNvGrpSpPr/>
          <p:nvPr/>
        </p:nvGrpSpPr>
        <p:grpSpPr>
          <a:xfrm>
            <a:off x="3344661" y="3168563"/>
            <a:ext cx="2363244" cy="1005943"/>
            <a:chOff x="3358415" y="3361302"/>
            <a:chExt cx="2363244" cy="1024695"/>
          </a:xfrm>
        </p:grpSpPr>
        <p:grpSp>
          <p:nvGrpSpPr>
            <p:cNvPr id="5050" name="Google Shape;5050;p69"/>
            <p:cNvGrpSpPr/>
            <p:nvPr/>
          </p:nvGrpSpPr>
          <p:grpSpPr>
            <a:xfrm>
              <a:off x="3358415" y="3361302"/>
              <a:ext cx="441300" cy="1024695"/>
              <a:chOff x="3358415" y="3361302"/>
              <a:chExt cx="441300" cy="1024695"/>
            </a:xfrm>
          </p:grpSpPr>
          <p:sp>
            <p:nvSpPr>
              <p:cNvPr id="5051" name="Google Shape;5051;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69"/>
            <p:cNvGrpSpPr/>
            <p:nvPr/>
          </p:nvGrpSpPr>
          <p:grpSpPr>
            <a:xfrm>
              <a:off x="3838901" y="3361302"/>
              <a:ext cx="441300" cy="1024695"/>
              <a:chOff x="3838901" y="3361302"/>
              <a:chExt cx="441300" cy="1024695"/>
            </a:xfrm>
          </p:grpSpPr>
          <p:sp>
            <p:nvSpPr>
              <p:cNvPr id="5058" name="Google Shape;5058;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9"/>
            <p:cNvGrpSpPr/>
            <p:nvPr/>
          </p:nvGrpSpPr>
          <p:grpSpPr>
            <a:xfrm>
              <a:off x="4319387" y="3361302"/>
              <a:ext cx="441300" cy="1024695"/>
              <a:chOff x="4319387" y="3361302"/>
              <a:chExt cx="441300" cy="1024695"/>
            </a:xfrm>
          </p:grpSpPr>
          <p:sp>
            <p:nvSpPr>
              <p:cNvPr id="5065" name="Google Shape;5065;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69"/>
            <p:cNvGrpSpPr/>
            <p:nvPr/>
          </p:nvGrpSpPr>
          <p:grpSpPr>
            <a:xfrm>
              <a:off x="4799873" y="3361302"/>
              <a:ext cx="441300" cy="1024695"/>
              <a:chOff x="4799873" y="3361302"/>
              <a:chExt cx="441300" cy="1024695"/>
            </a:xfrm>
          </p:grpSpPr>
          <p:sp>
            <p:nvSpPr>
              <p:cNvPr id="5072" name="Google Shape;5072;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5280360" y="3361302"/>
              <a:ext cx="441300" cy="1024695"/>
              <a:chOff x="5280360" y="3361302"/>
              <a:chExt cx="441300" cy="1024695"/>
            </a:xfrm>
          </p:grpSpPr>
          <p:sp>
            <p:nvSpPr>
              <p:cNvPr id="5079" name="Google Shape;5079;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85" name="Google Shape;5085;p69"/>
          <p:cNvGraphicFramePr/>
          <p:nvPr/>
        </p:nvGraphicFramePr>
        <p:xfrm>
          <a:off x="711088" y="2130450"/>
          <a:ext cx="2403600" cy="881400"/>
        </p:xfrm>
        <a:graphic>
          <a:graphicData uri="http://schemas.openxmlformats.org/drawingml/2006/table">
            <a:tbl>
              <a:tblPr>
                <a:noFill/>
                <a:tableStyleId>{C9353FF4-45B2-4397-9DB1-9F373B7CFF50}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86" name="Google Shape;5086;p69"/>
          <p:cNvGrpSpPr/>
          <p:nvPr/>
        </p:nvGrpSpPr>
        <p:grpSpPr>
          <a:xfrm>
            <a:off x="712613" y="3180175"/>
            <a:ext cx="2403614" cy="1005900"/>
            <a:chOff x="726450" y="3372825"/>
            <a:chExt cx="2403614" cy="1005900"/>
          </a:xfrm>
        </p:grpSpPr>
        <p:grpSp>
          <p:nvGrpSpPr>
            <p:cNvPr id="5087" name="Google Shape;5087;p69"/>
            <p:cNvGrpSpPr/>
            <p:nvPr/>
          </p:nvGrpSpPr>
          <p:grpSpPr>
            <a:xfrm>
              <a:off x="726450" y="3696000"/>
              <a:ext cx="2403614" cy="500898"/>
              <a:chOff x="726450" y="3696000"/>
              <a:chExt cx="2403614" cy="500898"/>
            </a:xfrm>
          </p:grpSpPr>
          <p:sp>
            <p:nvSpPr>
              <p:cNvPr id="5088" name="Google Shape;5088;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89" name="Google Shape;5089;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90" name="Google Shape;5090;p69"/>
            <p:cNvGrpSpPr/>
            <p:nvPr/>
          </p:nvGrpSpPr>
          <p:grpSpPr>
            <a:xfrm>
              <a:off x="1348050" y="3372825"/>
              <a:ext cx="1720425" cy="1005900"/>
              <a:chOff x="1348050" y="3372825"/>
              <a:chExt cx="1720425" cy="1005900"/>
            </a:xfrm>
          </p:grpSpPr>
          <p:sp>
            <p:nvSpPr>
              <p:cNvPr id="5091" name="Google Shape;5091;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92" name="Google Shape;5092;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93" name="Google Shape;5093;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94" name="Google Shape;5094;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95" name="Google Shape;5095;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96" name="Google Shape;5096;p69"/>
            <p:cNvGrpSpPr/>
            <p:nvPr/>
          </p:nvGrpSpPr>
          <p:grpSpPr>
            <a:xfrm>
              <a:off x="1455707" y="3731058"/>
              <a:ext cx="1491150" cy="417657"/>
              <a:chOff x="1455707" y="3731058"/>
              <a:chExt cx="1491150" cy="417657"/>
            </a:xfrm>
          </p:grpSpPr>
          <p:grpSp>
            <p:nvGrpSpPr>
              <p:cNvPr id="5097" name="Google Shape;5097;p69"/>
              <p:cNvGrpSpPr/>
              <p:nvPr/>
            </p:nvGrpSpPr>
            <p:grpSpPr>
              <a:xfrm>
                <a:off x="1472938" y="3745828"/>
                <a:ext cx="72126" cy="53788"/>
                <a:chOff x="1472938" y="3745828"/>
                <a:chExt cx="72126" cy="53788"/>
              </a:xfrm>
            </p:grpSpPr>
            <p:sp>
              <p:nvSpPr>
                <p:cNvPr id="5098" name="Google Shape;5098;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69"/>
              <p:cNvGrpSpPr/>
              <p:nvPr/>
            </p:nvGrpSpPr>
            <p:grpSpPr>
              <a:xfrm>
                <a:off x="1819181" y="4089633"/>
                <a:ext cx="72126" cy="53788"/>
                <a:chOff x="1819181" y="4089633"/>
                <a:chExt cx="72126" cy="53788"/>
              </a:xfrm>
            </p:grpSpPr>
            <p:sp>
              <p:nvSpPr>
                <p:cNvPr id="5101" name="Google Shape;5101;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1455707" y="4084171"/>
                <a:ext cx="64321" cy="64544"/>
                <a:chOff x="1455707" y="4084171"/>
                <a:chExt cx="64321" cy="64544"/>
              </a:xfrm>
            </p:grpSpPr>
            <p:sp>
              <p:nvSpPr>
                <p:cNvPr id="5104" name="Google Shape;5104;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69"/>
              <p:cNvGrpSpPr/>
              <p:nvPr/>
            </p:nvGrpSpPr>
            <p:grpSpPr>
              <a:xfrm>
                <a:off x="1818610" y="3731058"/>
                <a:ext cx="64321" cy="64544"/>
                <a:chOff x="1818610" y="3731058"/>
                <a:chExt cx="64321" cy="64544"/>
              </a:xfrm>
            </p:grpSpPr>
            <p:sp>
              <p:nvSpPr>
                <p:cNvPr id="5107" name="Google Shape;5107;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9"/>
              <p:cNvGrpSpPr/>
              <p:nvPr/>
            </p:nvGrpSpPr>
            <p:grpSpPr>
              <a:xfrm>
                <a:off x="2172491" y="4089633"/>
                <a:ext cx="72126" cy="53788"/>
                <a:chOff x="2172491" y="4089633"/>
                <a:chExt cx="72126" cy="53788"/>
              </a:xfrm>
            </p:grpSpPr>
            <p:sp>
              <p:nvSpPr>
                <p:cNvPr id="5110" name="Google Shape;5110;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2" name="Google Shape;5112;p69"/>
              <p:cNvGrpSpPr/>
              <p:nvPr/>
            </p:nvGrpSpPr>
            <p:grpSpPr>
              <a:xfrm>
                <a:off x="2171920" y="3731058"/>
                <a:ext cx="64321" cy="64544"/>
                <a:chOff x="2171920" y="3731058"/>
                <a:chExt cx="64321" cy="64544"/>
              </a:xfrm>
            </p:grpSpPr>
            <p:sp>
              <p:nvSpPr>
                <p:cNvPr id="5113" name="Google Shape;5113;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69"/>
              <p:cNvGrpSpPr/>
              <p:nvPr/>
            </p:nvGrpSpPr>
            <p:grpSpPr>
              <a:xfrm>
                <a:off x="2874730" y="3745828"/>
                <a:ext cx="72126" cy="53788"/>
                <a:chOff x="2874730" y="3745828"/>
                <a:chExt cx="72126" cy="53788"/>
              </a:xfrm>
            </p:grpSpPr>
            <p:sp>
              <p:nvSpPr>
                <p:cNvPr id="5116" name="Google Shape;5116;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69"/>
              <p:cNvGrpSpPr/>
              <p:nvPr/>
            </p:nvGrpSpPr>
            <p:grpSpPr>
              <a:xfrm>
                <a:off x="2878589" y="4081481"/>
                <a:ext cx="64321" cy="64544"/>
                <a:chOff x="2878589" y="4081481"/>
                <a:chExt cx="64321" cy="64544"/>
              </a:xfrm>
            </p:grpSpPr>
            <p:sp>
              <p:nvSpPr>
                <p:cNvPr id="5119" name="Google Shape;5119;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69"/>
              <p:cNvGrpSpPr/>
              <p:nvPr/>
            </p:nvGrpSpPr>
            <p:grpSpPr>
              <a:xfrm>
                <a:off x="2525796" y="4089633"/>
                <a:ext cx="72126" cy="53788"/>
                <a:chOff x="2525796" y="4089633"/>
                <a:chExt cx="72126" cy="53788"/>
              </a:xfrm>
            </p:grpSpPr>
            <p:sp>
              <p:nvSpPr>
                <p:cNvPr id="5122" name="Google Shape;5122;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69"/>
              <p:cNvGrpSpPr/>
              <p:nvPr/>
            </p:nvGrpSpPr>
            <p:grpSpPr>
              <a:xfrm>
                <a:off x="2525225" y="3731058"/>
                <a:ext cx="64321" cy="64544"/>
                <a:chOff x="2525225" y="3731058"/>
                <a:chExt cx="64321" cy="64544"/>
              </a:xfrm>
            </p:grpSpPr>
            <p:sp>
              <p:nvSpPr>
                <p:cNvPr id="5125" name="Google Shape;5125;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130"/>
        <p:cNvGrpSpPr/>
        <p:nvPr/>
      </p:nvGrpSpPr>
      <p:grpSpPr>
        <a:xfrm>
          <a:off x="0" y="0"/>
          <a:ext cx="0" cy="0"/>
          <a:chOff x="0" y="0"/>
          <a:chExt cx="0" cy="0"/>
        </a:xfrm>
      </p:grpSpPr>
      <p:grpSp>
        <p:nvGrpSpPr>
          <p:cNvPr id="5131" name="Google Shape;5131;p70"/>
          <p:cNvGrpSpPr/>
          <p:nvPr/>
        </p:nvGrpSpPr>
        <p:grpSpPr>
          <a:xfrm>
            <a:off x="5780148" y="1859605"/>
            <a:ext cx="671400" cy="674856"/>
            <a:chOff x="5780148" y="1859605"/>
            <a:chExt cx="671400" cy="674856"/>
          </a:xfrm>
        </p:grpSpPr>
        <p:sp>
          <p:nvSpPr>
            <p:cNvPr id="5132" name="Google Shape;5132;p70"/>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0"/>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0"/>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0"/>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0"/>
          <p:cNvGrpSpPr/>
          <p:nvPr/>
        </p:nvGrpSpPr>
        <p:grpSpPr>
          <a:xfrm>
            <a:off x="716991" y="971306"/>
            <a:ext cx="845921" cy="690752"/>
            <a:chOff x="732428" y="1198513"/>
            <a:chExt cx="845921" cy="690752"/>
          </a:xfrm>
        </p:grpSpPr>
        <p:grpSp>
          <p:nvGrpSpPr>
            <p:cNvPr id="5137" name="Google Shape;5137;p70"/>
            <p:cNvGrpSpPr/>
            <p:nvPr/>
          </p:nvGrpSpPr>
          <p:grpSpPr>
            <a:xfrm>
              <a:off x="823030" y="1198513"/>
              <a:ext cx="755319" cy="690752"/>
              <a:chOff x="823030" y="1198513"/>
              <a:chExt cx="755319" cy="690752"/>
            </a:xfrm>
          </p:grpSpPr>
          <p:sp>
            <p:nvSpPr>
              <p:cNvPr id="5138" name="Google Shape;5138;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70"/>
            <p:cNvGrpSpPr/>
            <p:nvPr/>
          </p:nvGrpSpPr>
          <p:grpSpPr>
            <a:xfrm>
              <a:off x="732428" y="1239937"/>
              <a:ext cx="739912" cy="607886"/>
              <a:chOff x="732428" y="1239937"/>
              <a:chExt cx="739912" cy="607886"/>
            </a:xfrm>
          </p:grpSpPr>
          <p:sp>
            <p:nvSpPr>
              <p:cNvPr id="5141" name="Google Shape;5141;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70"/>
            <p:cNvGrpSpPr/>
            <p:nvPr/>
          </p:nvGrpSpPr>
          <p:grpSpPr>
            <a:xfrm>
              <a:off x="732428" y="1277018"/>
              <a:ext cx="702832" cy="533758"/>
              <a:chOff x="732428" y="1277018"/>
              <a:chExt cx="702832" cy="533758"/>
            </a:xfrm>
          </p:grpSpPr>
          <p:sp>
            <p:nvSpPr>
              <p:cNvPr id="5144" name="Google Shape;5144;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70"/>
            <p:cNvGrpSpPr/>
            <p:nvPr/>
          </p:nvGrpSpPr>
          <p:grpSpPr>
            <a:xfrm>
              <a:off x="931170" y="1306653"/>
              <a:ext cx="647179" cy="474455"/>
              <a:chOff x="931170" y="1306653"/>
              <a:chExt cx="647179" cy="474455"/>
            </a:xfrm>
          </p:grpSpPr>
          <p:sp>
            <p:nvSpPr>
              <p:cNvPr id="5147" name="Google Shape;5147;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9" name="Google Shape;5149;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70"/>
          <p:cNvGrpSpPr/>
          <p:nvPr/>
        </p:nvGrpSpPr>
        <p:grpSpPr>
          <a:xfrm>
            <a:off x="3948600" y="971313"/>
            <a:ext cx="634656" cy="699982"/>
            <a:chOff x="5985650" y="2860025"/>
            <a:chExt cx="1396075" cy="1539775"/>
          </a:xfrm>
        </p:grpSpPr>
        <p:sp>
          <p:nvSpPr>
            <p:cNvPr id="5151" name="Google Shape;5151;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70"/>
          <p:cNvGrpSpPr/>
          <p:nvPr/>
        </p:nvGrpSpPr>
        <p:grpSpPr>
          <a:xfrm>
            <a:off x="4704250" y="971306"/>
            <a:ext cx="725845" cy="699975"/>
            <a:chOff x="4249973" y="1201875"/>
            <a:chExt cx="1958568" cy="1888762"/>
          </a:xfrm>
        </p:grpSpPr>
        <p:sp>
          <p:nvSpPr>
            <p:cNvPr id="5184" name="Google Shape;5184;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5" name="Google Shape;5185;p70"/>
            <p:cNvGrpSpPr/>
            <p:nvPr/>
          </p:nvGrpSpPr>
          <p:grpSpPr>
            <a:xfrm>
              <a:off x="5853086" y="1789142"/>
              <a:ext cx="355454" cy="1048099"/>
              <a:chOff x="5576108" y="2016725"/>
              <a:chExt cx="565200" cy="1666560"/>
            </a:xfrm>
          </p:grpSpPr>
          <p:sp>
            <p:nvSpPr>
              <p:cNvPr id="5186" name="Google Shape;5186;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7" name="Google Shape;5187;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8" name="Google Shape;5188;p70"/>
            <p:cNvGrpSpPr/>
            <p:nvPr/>
          </p:nvGrpSpPr>
          <p:grpSpPr>
            <a:xfrm>
              <a:off x="4869455" y="2691676"/>
              <a:ext cx="1013897" cy="398961"/>
              <a:chOff x="4012057" y="3451825"/>
              <a:chExt cx="1612175" cy="634379"/>
            </a:xfrm>
          </p:grpSpPr>
          <p:sp>
            <p:nvSpPr>
              <p:cNvPr id="5189" name="Google Shape;5189;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90" name="Google Shape;5190;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70"/>
            <p:cNvGrpSpPr/>
            <p:nvPr/>
          </p:nvGrpSpPr>
          <p:grpSpPr>
            <a:xfrm>
              <a:off x="4276937" y="2155961"/>
              <a:ext cx="651965" cy="891358"/>
              <a:chOff x="3069908" y="2599997"/>
              <a:chExt cx="1036675" cy="1417328"/>
            </a:xfrm>
          </p:grpSpPr>
          <p:sp>
            <p:nvSpPr>
              <p:cNvPr id="5192" name="Google Shape;5192;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93" name="Google Shape;5193;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70"/>
            <p:cNvGrpSpPr/>
            <p:nvPr/>
          </p:nvGrpSpPr>
          <p:grpSpPr>
            <a:xfrm>
              <a:off x="5054918" y="1201875"/>
              <a:ext cx="999548" cy="602711"/>
              <a:chOff x="4306958" y="1082925"/>
              <a:chExt cx="1589359" cy="958358"/>
            </a:xfrm>
          </p:grpSpPr>
          <p:sp>
            <p:nvSpPr>
              <p:cNvPr id="5195" name="Google Shape;5195;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96" name="Google Shape;5196;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70"/>
            <p:cNvGrpSpPr/>
            <p:nvPr/>
          </p:nvGrpSpPr>
          <p:grpSpPr>
            <a:xfrm>
              <a:off x="4249973" y="1303451"/>
              <a:ext cx="799317" cy="841334"/>
              <a:chOff x="3027033" y="1244439"/>
              <a:chExt cx="1270977" cy="1337786"/>
            </a:xfrm>
          </p:grpSpPr>
          <p:sp>
            <p:nvSpPr>
              <p:cNvPr id="5198" name="Google Shape;5198;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99" name="Google Shape;5199;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0" name="Google Shape;5200;p70"/>
          <p:cNvGrpSpPr/>
          <p:nvPr/>
        </p:nvGrpSpPr>
        <p:grpSpPr>
          <a:xfrm>
            <a:off x="4057114" y="1858087"/>
            <a:ext cx="750769" cy="683784"/>
            <a:chOff x="4204684" y="2104422"/>
            <a:chExt cx="699822" cy="637382"/>
          </a:xfrm>
        </p:grpSpPr>
        <p:grpSp>
          <p:nvGrpSpPr>
            <p:cNvPr id="5201" name="Google Shape;5201;p70"/>
            <p:cNvGrpSpPr/>
            <p:nvPr/>
          </p:nvGrpSpPr>
          <p:grpSpPr>
            <a:xfrm>
              <a:off x="4204684" y="2430067"/>
              <a:ext cx="342957" cy="311738"/>
              <a:chOff x="4204684" y="2430067"/>
              <a:chExt cx="342957" cy="311738"/>
            </a:xfrm>
          </p:grpSpPr>
          <p:sp>
            <p:nvSpPr>
              <p:cNvPr id="5202" name="Google Shape;5202;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70"/>
            <p:cNvGrpSpPr/>
            <p:nvPr/>
          </p:nvGrpSpPr>
          <p:grpSpPr>
            <a:xfrm>
              <a:off x="4561586" y="2430067"/>
              <a:ext cx="342920" cy="311738"/>
              <a:chOff x="4561586" y="2430067"/>
              <a:chExt cx="342920" cy="311738"/>
            </a:xfrm>
          </p:grpSpPr>
          <p:sp>
            <p:nvSpPr>
              <p:cNvPr id="5205" name="Google Shape;5205;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70"/>
            <p:cNvGrpSpPr/>
            <p:nvPr/>
          </p:nvGrpSpPr>
          <p:grpSpPr>
            <a:xfrm>
              <a:off x="4561586" y="2104422"/>
              <a:ext cx="342920" cy="311738"/>
              <a:chOff x="4561586" y="2104422"/>
              <a:chExt cx="342920" cy="311738"/>
            </a:xfrm>
          </p:grpSpPr>
          <p:sp>
            <p:nvSpPr>
              <p:cNvPr id="5208" name="Google Shape;5208;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0" name="Google Shape;5210;p70"/>
            <p:cNvGrpSpPr/>
            <p:nvPr/>
          </p:nvGrpSpPr>
          <p:grpSpPr>
            <a:xfrm>
              <a:off x="4204684" y="2104422"/>
              <a:ext cx="342957" cy="311664"/>
              <a:chOff x="4204684" y="2104422"/>
              <a:chExt cx="342957" cy="311664"/>
            </a:xfrm>
          </p:grpSpPr>
          <p:sp>
            <p:nvSpPr>
              <p:cNvPr id="5211" name="Google Shape;5211;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3" name="Google Shape;5213;p70"/>
          <p:cNvGrpSpPr/>
          <p:nvPr/>
        </p:nvGrpSpPr>
        <p:grpSpPr>
          <a:xfrm>
            <a:off x="5521547" y="971301"/>
            <a:ext cx="660591" cy="688867"/>
            <a:chOff x="5830645" y="1267368"/>
            <a:chExt cx="530340" cy="553040"/>
          </a:xfrm>
        </p:grpSpPr>
        <p:sp>
          <p:nvSpPr>
            <p:cNvPr id="5214" name="Google Shape;5214;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5" name="Google Shape;5215;p70"/>
            <p:cNvGrpSpPr/>
            <p:nvPr/>
          </p:nvGrpSpPr>
          <p:grpSpPr>
            <a:xfrm>
              <a:off x="5830645" y="1267368"/>
              <a:ext cx="259743" cy="269909"/>
              <a:chOff x="5830645" y="1267368"/>
              <a:chExt cx="259743" cy="269909"/>
            </a:xfrm>
          </p:grpSpPr>
          <p:sp>
            <p:nvSpPr>
              <p:cNvPr id="5216" name="Google Shape;5216;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70"/>
            <p:cNvGrpSpPr/>
            <p:nvPr/>
          </p:nvGrpSpPr>
          <p:grpSpPr>
            <a:xfrm>
              <a:off x="6101293" y="1267368"/>
              <a:ext cx="259692" cy="269909"/>
              <a:chOff x="6101293" y="1267368"/>
              <a:chExt cx="259692" cy="269909"/>
            </a:xfrm>
          </p:grpSpPr>
          <p:sp>
            <p:nvSpPr>
              <p:cNvPr id="5219" name="Google Shape;5219;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70"/>
            <p:cNvGrpSpPr/>
            <p:nvPr/>
          </p:nvGrpSpPr>
          <p:grpSpPr>
            <a:xfrm>
              <a:off x="5830645" y="1550500"/>
              <a:ext cx="259692" cy="269909"/>
              <a:chOff x="5830645" y="1550500"/>
              <a:chExt cx="259692" cy="269909"/>
            </a:xfrm>
          </p:grpSpPr>
          <p:sp>
            <p:nvSpPr>
              <p:cNvPr id="5222" name="Google Shape;5222;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70"/>
            <p:cNvGrpSpPr/>
            <p:nvPr/>
          </p:nvGrpSpPr>
          <p:grpSpPr>
            <a:xfrm>
              <a:off x="6101293" y="1550500"/>
              <a:ext cx="259692" cy="269909"/>
              <a:chOff x="6101293" y="1550500"/>
              <a:chExt cx="259692" cy="269909"/>
            </a:xfrm>
          </p:grpSpPr>
          <p:sp>
            <p:nvSpPr>
              <p:cNvPr id="5225" name="Google Shape;5225;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7" name="Google Shape;5227;p70"/>
          <p:cNvGrpSpPr/>
          <p:nvPr/>
        </p:nvGrpSpPr>
        <p:grpSpPr>
          <a:xfrm>
            <a:off x="723700" y="1861760"/>
            <a:ext cx="697154" cy="679574"/>
            <a:chOff x="2679875" y="2361475"/>
            <a:chExt cx="780425" cy="760575"/>
          </a:xfrm>
        </p:grpSpPr>
        <p:sp>
          <p:nvSpPr>
            <p:cNvPr id="5228" name="Google Shape;5228;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70"/>
          <p:cNvGrpSpPr/>
          <p:nvPr/>
        </p:nvGrpSpPr>
        <p:grpSpPr>
          <a:xfrm>
            <a:off x="3122859" y="971352"/>
            <a:ext cx="735829" cy="684547"/>
            <a:chOff x="3351965" y="1148808"/>
            <a:chExt cx="750770" cy="698375"/>
          </a:xfrm>
        </p:grpSpPr>
        <p:grpSp>
          <p:nvGrpSpPr>
            <p:cNvPr id="5235" name="Google Shape;5235;p70"/>
            <p:cNvGrpSpPr/>
            <p:nvPr/>
          </p:nvGrpSpPr>
          <p:grpSpPr>
            <a:xfrm>
              <a:off x="3586796" y="1148808"/>
              <a:ext cx="294857" cy="286830"/>
              <a:chOff x="3750225" y="1774000"/>
              <a:chExt cx="149575" cy="145525"/>
            </a:xfrm>
          </p:grpSpPr>
          <p:sp>
            <p:nvSpPr>
              <p:cNvPr id="5236" name="Google Shape;5236;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70"/>
            <p:cNvGrpSpPr/>
            <p:nvPr/>
          </p:nvGrpSpPr>
          <p:grpSpPr>
            <a:xfrm>
              <a:off x="3779245" y="1375768"/>
              <a:ext cx="323490" cy="286978"/>
              <a:chOff x="3847850" y="1889150"/>
              <a:chExt cx="164100" cy="145600"/>
            </a:xfrm>
          </p:grpSpPr>
          <p:sp>
            <p:nvSpPr>
              <p:cNvPr id="5239" name="Google Shape;5239;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70"/>
            <p:cNvGrpSpPr/>
            <p:nvPr/>
          </p:nvGrpSpPr>
          <p:grpSpPr>
            <a:xfrm>
              <a:off x="3351965" y="1330435"/>
              <a:ext cx="295449" cy="285401"/>
              <a:chOff x="3631100" y="1866150"/>
              <a:chExt cx="149875" cy="144800"/>
            </a:xfrm>
          </p:grpSpPr>
          <p:sp>
            <p:nvSpPr>
              <p:cNvPr id="5242" name="Google Shape;5242;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70"/>
            <p:cNvGrpSpPr/>
            <p:nvPr/>
          </p:nvGrpSpPr>
          <p:grpSpPr>
            <a:xfrm>
              <a:off x="3548208" y="1560352"/>
              <a:ext cx="294808" cy="286830"/>
              <a:chOff x="3730650" y="1982800"/>
              <a:chExt cx="149550" cy="145525"/>
            </a:xfrm>
          </p:grpSpPr>
          <p:sp>
            <p:nvSpPr>
              <p:cNvPr id="5245" name="Google Shape;5245;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7" name="Google Shape;5247;p70"/>
          <p:cNvGrpSpPr/>
          <p:nvPr/>
        </p:nvGrpSpPr>
        <p:grpSpPr>
          <a:xfrm>
            <a:off x="7624512" y="971306"/>
            <a:ext cx="804565" cy="677795"/>
            <a:chOff x="7636443" y="1204988"/>
            <a:chExt cx="804565" cy="677795"/>
          </a:xfrm>
        </p:grpSpPr>
        <p:grpSp>
          <p:nvGrpSpPr>
            <p:cNvPr id="5248" name="Google Shape;5248;p70"/>
            <p:cNvGrpSpPr/>
            <p:nvPr/>
          </p:nvGrpSpPr>
          <p:grpSpPr>
            <a:xfrm>
              <a:off x="7636443" y="1509705"/>
              <a:ext cx="804565" cy="373078"/>
              <a:chOff x="7636443" y="1509705"/>
              <a:chExt cx="804565" cy="373078"/>
            </a:xfrm>
          </p:grpSpPr>
          <p:sp>
            <p:nvSpPr>
              <p:cNvPr id="5249" name="Google Shape;5249;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70"/>
            <p:cNvGrpSpPr/>
            <p:nvPr/>
          </p:nvGrpSpPr>
          <p:grpSpPr>
            <a:xfrm>
              <a:off x="7636443" y="1408133"/>
              <a:ext cx="804565" cy="373078"/>
              <a:chOff x="7636443" y="1408133"/>
              <a:chExt cx="804565" cy="373078"/>
            </a:xfrm>
          </p:grpSpPr>
          <p:sp>
            <p:nvSpPr>
              <p:cNvPr id="5252" name="Google Shape;5252;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70"/>
            <p:cNvGrpSpPr/>
            <p:nvPr/>
          </p:nvGrpSpPr>
          <p:grpSpPr>
            <a:xfrm>
              <a:off x="7636443" y="1306560"/>
              <a:ext cx="804565" cy="373078"/>
              <a:chOff x="7636443" y="1306560"/>
              <a:chExt cx="804565" cy="373078"/>
            </a:xfrm>
          </p:grpSpPr>
          <p:sp>
            <p:nvSpPr>
              <p:cNvPr id="5255" name="Google Shape;5255;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70"/>
            <p:cNvGrpSpPr/>
            <p:nvPr/>
          </p:nvGrpSpPr>
          <p:grpSpPr>
            <a:xfrm>
              <a:off x="7636443" y="1204988"/>
              <a:ext cx="804565" cy="373078"/>
              <a:chOff x="7636443" y="1204988"/>
              <a:chExt cx="804565" cy="373078"/>
            </a:xfrm>
          </p:grpSpPr>
          <p:sp>
            <p:nvSpPr>
              <p:cNvPr id="5258" name="Google Shape;5258;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0" name="Google Shape;5260;p70"/>
          <p:cNvGrpSpPr/>
          <p:nvPr/>
        </p:nvGrpSpPr>
        <p:grpSpPr>
          <a:xfrm>
            <a:off x="4963358" y="1878721"/>
            <a:ext cx="661339" cy="661188"/>
            <a:chOff x="3990000" y="975400"/>
            <a:chExt cx="3934200" cy="3933300"/>
          </a:xfrm>
        </p:grpSpPr>
        <p:sp>
          <p:nvSpPr>
            <p:cNvPr id="5261" name="Google Shape;5261;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70"/>
          <p:cNvGrpSpPr/>
          <p:nvPr/>
        </p:nvGrpSpPr>
        <p:grpSpPr>
          <a:xfrm>
            <a:off x="6607006" y="1857359"/>
            <a:ext cx="868881" cy="684241"/>
            <a:chOff x="6598259" y="2078634"/>
            <a:chExt cx="868881" cy="684241"/>
          </a:xfrm>
        </p:grpSpPr>
        <p:sp>
          <p:nvSpPr>
            <p:cNvPr id="5266" name="Google Shape;5266;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2" name="Google Shape;5272;p70"/>
            <p:cNvGrpSpPr/>
            <p:nvPr/>
          </p:nvGrpSpPr>
          <p:grpSpPr>
            <a:xfrm>
              <a:off x="6808175" y="2078634"/>
              <a:ext cx="452229" cy="684241"/>
              <a:chOff x="6808175" y="2078634"/>
              <a:chExt cx="452229" cy="684241"/>
            </a:xfrm>
          </p:grpSpPr>
          <p:sp>
            <p:nvSpPr>
              <p:cNvPr id="5273" name="Google Shape;5273;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9" name="Google Shape;5279;p70"/>
              <p:cNvGrpSpPr/>
              <p:nvPr/>
            </p:nvGrpSpPr>
            <p:grpSpPr>
              <a:xfrm>
                <a:off x="6821586" y="2078634"/>
                <a:ext cx="426871" cy="684241"/>
                <a:chOff x="6821586" y="2078634"/>
                <a:chExt cx="426871" cy="684241"/>
              </a:xfrm>
            </p:grpSpPr>
            <p:grpSp>
              <p:nvGrpSpPr>
                <p:cNvPr id="5280" name="Google Shape;5280;p70"/>
                <p:cNvGrpSpPr/>
                <p:nvPr/>
              </p:nvGrpSpPr>
              <p:grpSpPr>
                <a:xfrm>
                  <a:off x="6821586" y="2078634"/>
                  <a:ext cx="426871" cy="684241"/>
                  <a:chOff x="6821586" y="2078634"/>
                  <a:chExt cx="426871" cy="684241"/>
                </a:xfrm>
              </p:grpSpPr>
              <p:sp>
                <p:nvSpPr>
                  <p:cNvPr id="5281" name="Google Shape;5281;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0" name="Google Shape;5300;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06" name="Google Shape;5306;p70"/>
          <p:cNvGrpSpPr/>
          <p:nvPr/>
        </p:nvGrpSpPr>
        <p:grpSpPr>
          <a:xfrm>
            <a:off x="716989" y="3531368"/>
            <a:ext cx="1340789" cy="640830"/>
            <a:chOff x="238125" y="1151100"/>
            <a:chExt cx="7139450" cy="3412300"/>
          </a:xfrm>
        </p:grpSpPr>
        <p:sp>
          <p:nvSpPr>
            <p:cNvPr id="5307" name="Google Shape;5307;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70"/>
          <p:cNvGrpSpPr/>
          <p:nvPr/>
        </p:nvGrpSpPr>
        <p:grpSpPr>
          <a:xfrm>
            <a:off x="5584212" y="2734649"/>
            <a:ext cx="985357" cy="585764"/>
            <a:chOff x="5145061" y="2881789"/>
            <a:chExt cx="1107641" cy="658458"/>
          </a:xfrm>
        </p:grpSpPr>
        <p:grpSp>
          <p:nvGrpSpPr>
            <p:cNvPr id="5320" name="Google Shape;5320;p70"/>
            <p:cNvGrpSpPr/>
            <p:nvPr/>
          </p:nvGrpSpPr>
          <p:grpSpPr>
            <a:xfrm>
              <a:off x="5722989" y="3244587"/>
              <a:ext cx="529713" cy="295659"/>
              <a:chOff x="5722989" y="3244587"/>
              <a:chExt cx="529713" cy="295659"/>
            </a:xfrm>
          </p:grpSpPr>
          <p:sp>
            <p:nvSpPr>
              <p:cNvPr id="5321" name="Google Shape;5321;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22" name="Google Shape;5322;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23" name="Google Shape;5323;p70"/>
            <p:cNvGrpSpPr/>
            <p:nvPr/>
          </p:nvGrpSpPr>
          <p:grpSpPr>
            <a:xfrm>
              <a:off x="5145061" y="3244587"/>
              <a:ext cx="536807" cy="295659"/>
              <a:chOff x="5145061" y="3244587"/>
              <a:chExt cx="536807" cy="295659"/>
            </a:xfrm>
          </p:grpSpPr>
          <p:sp>
            <p:nvSpPr>
              <p:cNvPr id="5324" name="Google Shape;5324;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25" name="Google Shape;5325;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26" name="Google Shape;5326;p70"/>
            <p:cNvGrpSpPr/>
            <p:nvPr/>
          </p:nvGrpSpPr>
          <p:grpSpPr>
            <a:xfrm>
              <a:off x="5341327" y="2898245"/>
              <a:ext cx="532309" cy="614891"/>
              <a:chOff x="5341327" y="2898245"/>
              <a:chExt cx="532309" cy="614891"/>
            </a:xfrm>
          </p:grpSpPr>
          <p:sp>
            <p:nvSpPr>
              <p:cNvPr id="5327" name="Google Shape;5327;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28" name="Google Shape;5328;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29" name="Google Shape;5329;p70"/>
            <p:cNvGrpSpPr/>
            <p:nvPr/>
          </p:nvGrpSpPr>
          <p:grpSpPr>
            <a:xfrm>
              <a:off x="5532290" y="2881789"/>
              <a:ext cx="620516" cy="305456"/>
              <a:chOff x="5532290" y="2881789"/>
              <a:chExt cx="620516" cy="305456"/>
            </a:xfrm>
          </p:grpSpPr>
          <p:sp>
            <p:nvSpPr>
              <p:cNvPr id="5330" name="Google Shape;5330;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31" name="Google Shape;5331;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32" name="Google Shape;5332;p70"/>
          <p:cNvGrpSpPr/>
          <p:nvPr/>
        </p:nvGrpSpPr>
        <p:grpSpPr>
          <a:xfrm>
            <a:off x="8163135" y="3526707"/>
            <a:ext cx="269068" cy="645491"/>
            <a:chOff x="7026852" y="3311869"/>
            <a:chExt cx="434331" cy="1041954"/>
          </a:xfrm>
        </p:grpSpPr>
        <p:sp>
          <p:nvSpPr>
            <p:cNvPr id="5333" name="Google Shape;5333;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70"/>
          <p:cNvGrpSpPr/>
          <p:nvPr/>
        </p:nvGrpSpPr>
        <p:grpSpPr>
          <a:xfrm>
            <a:off x="6179716" y="3565945"/>
            <a:ext cx="293882" cy="293836"/>
            <a:chOff x="4873519" y="3311869"/>
            <a:chExt cx="499374" cy="499296"/>
          </a:xfrm>
        </p:grpSpPr>
        <p:sp>
          <p:nvSpPr>
            <p:cNvPr id="5337" name="Google Shape;5337;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70"/>
          <p:cNvGrpSpPr/>
          <p:nvPr/>
        </p:nvGrpSpPr>
        <p:grpSpPr>
          <a:xfrm>
            <a:off x="6179716" y="3878316"/>
            <a:ext cx="293882" cy="293882"/>
            <a:chOff x="4873519" y="3875839"/>
            <a:chExt cx="499374" cy="499374"/>
          </a:xfrm>
        </p:grpSpPr>
        <p:sp>
          <p:nvSpPr>
            <p:cNvPr id="5340" name="Google Shape;5340;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70"/>
          <p:cNvGrpSpPr/>
          <p:nvPr/>
        </p:nvGrpSpPr>
        <p:grpSpPr>
          <a:xfrm>
            <a:off x="2410244" y="1850269"/>
            <a:ext cx="698104" cy="698208"/>
            <a:chOff x="2565073" y="2075876"/>
            <a:chExt cx="672482" cy="672518"/>
          </a:xfrm>
        </p:grpSpPr>
        <p:sp>
          <p:nvSpPr>
            <p:cNvPr id="5343" name="Google Shape;5343;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70"/>
          <p:cNvGrpSpPr/>
          <p:nvPr/>
        </p:nvGrpSpPr>
        <p:grpSpPr>
          <a:xfrm>
            <a:off x="5633655" y="3534869"/>
            <a:ext cx="438354" cy="637329"/>
            <a:chOff x="1697726" y="3244179"/>
            <a:chExt cx="788124" cy="1146069"/>
          </a:xfrm>
        </p:grpSpPr>
        <p:sp>
          <p:nvSpPr>
            <p:cNvPr id="5350" name="Google Shape;5350;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2" name="Google Shape;5352;p70"/>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3" name="Google Shape;5353;p70"/>
          <p:cNvGrpSpPr/>
          <p:nvPr/>
        </p:nvGrpSpPr>
        <p:grpSpPr>
          <a:xfrm>
            <a:off x="7634869" y="1863232"/>
            <a:ext cx="799565" cy="670282"/>
            <a:chOff x="7617850" y="2063282"/>
            <a:chExt cx="799565" cy="670282"/>
          </a:xfrm>
        </p:grpSpPr>
        <p:cxnSp>
          <p:nvCxnSpPr>
            <p:cNvPr id="5354" name="Google Shape;5354;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55" name="Google Shape;5355;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56" name="Google Shape;5356;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57" name="Google Shape;5357;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58" name="Google Shape;5358;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359" name="Google Shape;5359;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360" name="Google Shape;5360;p70"/>
            <p:cNvGrpSpPr/>
            <p:nvPr/>
          </p:nvGrpSpPr>
          <p:grpSpPr>
            <a:xfrm>
              <a:off x="7734309" y="2063282"/>
              <a:ext cx="570957" cy="620095"/>
              <a:chOff x="7734309" y="2063282"/>
              <a:chExt cx="570957" cy="620095"/>
            </a:xfrm>
          </p:grpSpPr>
          <p:grpSp>
            <p:nvGrpSpPr>
              <p:cNvPr id="5361" name="Google Shape;5361;p70"/>
              <p:cNvGrpSpPr/>
              <p:nvPr/>
            </p:nvGrpSpPr>
            <p:grpSpPr>
              <a:xfrm>
                <a:off x="8031573" y="2063282"/>
                <a:ext cx="273693" cy="620095"/>
                <a:chOff x="8031573" y="2063282"/>
                <a:chExt cx="273693" cy="620095"/>
              </a:xfrm>
            </p:grpSpPr>
            <p:sp>
              <p:nvSpPr>
                <p:cNvPr id="5362" name="Google Shape;5362;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70"/>
              <p:cNvGrpSpPr/>
              <p:nvPr/>
            </p:nvGrpSpPr>
            <p:grpSpPr>
              <a:xfrm flipH="1">
                <a:off x="7734309" y="2063282"/>
                <a:ext cx="273693" cy="620095"/>
                <a:chOff x="8031573" y="2063282"/>
                <a:chExt cx="273693" cy="620095"/>
              </a:xfrm>
            </p:grpSpPr>
            <p:sp>
              <p:nvSpPr>
                <p:cNvPr id="5367" name="Google Shape;5367;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71" name="Google Shape;5371;p70"/>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3" name="Google Shape;5373;p70"/>
          <p:cNvGrpSpPr/>
          <p:nvPr/>
        </p:nvGrpSpPr>
        <p:grpSpPr>
          <a:xfrm>
            <a:off x="7821475" y="2716715"/>
            <a:ext cx="602567" cy="601884"/>
            <a:chOff x="1186975" y="238125"/>
            <a:chExt cx="5244275" cy="5238325"/>
          </a:xfrm>
        </p:grpSpPr>
        <p:sp>
          <p:nvSpPr>
            <p:cNvPr id="5374" name="Google Shape;5374;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70"/>
          <p:cNvGrpSpPr/>
          <p:nvPr/>
        </p:nvGrpSpPr>
        <p:grpSpPr>
          <a:xfrm>
            <a:off x="3264213" y="1856199"/>
            <a:ext cx="651848" cy="687338"/>
            <a:chOff x="3400515" y="2056248"/>
            <a:chExt cx="698134" cy="735987"/>
          </a:xfrm>
        </p:grpSpPr>
        <p:grpSp>
          <p:nvGrpSpPr>
            <p:cNvPr id="5379" name="Google Shape;5379;p70"/>
            <p:cNvGrpSpPr/>
            <p:nvPr/>
          </p:nvGrpSpPr>
          <p:grpSpPr>
            <a:xfrm>
              <a:off x="3400515" y="2283913"/>
              <a:ext cx="312919" cy="219900"/>
              <a:chOff x="3400515" y="2283913"/>
              <a:chExt cx="312919" cy="219900"/>
            </a:xfrm>
          </p:grpSpPr>
          <p:sp>
            <p:nvSpPr>
              <p:cNvPr id="5380" name="Google Shape;5380;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81" name="Google Shape;5381;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382" name="Google Shape;5382;p70"/>
            <p:cNvGrpSpPr/>
            <p:nvPr/>
          </p:nvGrpSpPr>
          <p:grpSpPr>
            <a:xfrm>
              <a:off x="3547823" y="2461089"/>
              <a:ext cx="219900" cy="331146"/>
              <a:chOff x="3547823" y="2461089"/>
              <a:chExt cx="219900" cy="331146"/>
            </a:xfrm>
          </p:grpSpPr>
          <p:sp>
            <p:nvSpPr>
              <p:cNvPr id="5383" name="Google Shape;5383;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84" name="Google Shape;5384;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85" name="Google Shape;5385;p70"/>
            <p:cNvGrpSpPr/>
            <p:nvPr/>
          </p:nvGrpSpPr>
          <p:grpSpPr>
            <a:xfrm>
              <a:off x="3734138" y="2461089"/>
              <a:ext cx="219900" cy="331146"/>
              <a:chOff x="3734138" y="2461089"/>
              <a:chExt cx="219900" cy="331146"/>
            </a:xfrm>
          </p:grpSpPr>
          <p:sp>
            <p:nvSpPr>
              <p:cNvPr id="5386" name="Google Shape;5386;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87" name="Google Shape;5387;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88" name="Google Shape;5388;p70"/>
            <p:cNvGrpSpPr/>
            <p:nvPr/>
          </p:nvGrpSpPr>
          <p:grpSpPr>
            <a:xfrm>
              <a:off x="3787560" y="2281742"/>
              <a:ext cx="311089" cy="219900"/>
              <a:chOff x="3787560" y="2281742"/>
              <a:chExt cx="311089" cy="219900"/>
            </a:xfrm>
          </p:grpSpPr>
          <p:sp>
            <p:nvSpPr>
              <p:cNvPr id="5389" name="Google Shape;5389;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90" name="Google Shape;5390;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91" name="Google Shape;5391;p70"/>
            <p:cNvGrpSpPr/>
            <p:nvPr/>
          </p:nvGrpSpPr>
          <p:grpSpPr>
            <a:xfrm>
              <a:off x="3637290" y="2056248"/>
              <a:ext cx="219900" cy="330736"/>
              <a:chOff x="3637290" y="2056248"/>
              <a:chExt cx="219900" cy="330736"/>
            </a:xfrm>
          </p:grpSpPr>
          <p:sp>
            <p:nvSpPr>
              <p:cNvPr id="5392" name="Google Shape;5392;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93" name="Google Shape;5393;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94" name="Google Shape;5394;p70"/>
          <p:cNvGrpSpPr/>
          <p:nvPr/>
        </p:nvGrpSpPr>
        <p:grpSpPr>
          <a:xfrm>
            <a:off x="2555919" y="2726205"/>
            <a:ext cx="1268144" cy="592394"/>
            <a:chOff x="238125" y="1188750"/>
            <a:chExt cx="7140450" cy="3335550"/>
          </a:xfrm>
        </p:grpSpPr>
        <p:sp>
          <p:nvSpPr>
            <p:cNvPr id="5395" name="Google Shape;5395;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70"/>
          <p:cNvGrpSpPr/>
          <p:nvPr/>
        </p:nvGrpSpPr>
        <p:grpSpPr>
          <a:xfrm>
            <a:off x="6663819" y="2728360"/>
            <a:ext cx="1053944" cy="590147"/>
            <a:chOff x="238125" y="1335475"/>
            <a:chExt cx="5418735" cy="3034175"/>
          </a:xfrm>
        </p:grpSpPr>
        <p:sp>
          <p:nvSpPr>
            <p:cNvPr id="5401" name="Google Shape;5401;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4" name="Google Shape;5404;p70"/>
          <p:cNvGrpSpPr/>
          <p:nvPr/>
        </p:nvGrpSpPr>
        <p:grpSpPr>
          <a:xfrm>
            <a:off x="4094628" y="3533259"/>
            <a:ext cx="1268207" cy="638939"/>
            <a:chOff x="3967651" y="3645904"/>
            <a:chExt cx="1479304" cy="745292"/>
          </a:xfrm>
        </p:grpSpPr>
        <p:grpSp>
          <p:nvGrpSpPr>
            <p:cNvPr id="5405" name="Google Shape;5405;p70"/>
            <p:cNvGrpSpPr/>
            <p:nvPr/>
          </p:nvGrpSpPr>
          <p:grpSpPr>
            <a:xfrm>
              <a:off x="3967651" y="4009026"/>
              <a:ext cx="1479304" cy="382170"/>
              <a:chOff x="3967651" y="4009026"/>
              <a:chExt cx="1479304" cy="382170"/>
            </a:xfrm>
          </p:grpSpPr>
          <p:grpSp>
            <p:nvGrpSpPr>
              <p:cNvPr id="5406" name="Google Shape;5406;p70"/>
              <p:cNvGrpSpPr/>
              <p:nvPr/>
            </p:nvGrpSpPr>
            <p:grpSpPr>
              <a:xfrm>
                <a:off x="4892216" y="4195630"/>
                <a:ext cx="554739" cy="195566"/>
                <a:chOff x="3604375" y="4892160"/>
                <a:chExt cx="1651500" cy="582215"/>
              </a:xfrm>
            </p:grpSpPr>
            <p:sp>
              <p:nvSpPr>
                <p:cNvPr id="5407" name="Google Shape;5407;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70"/>
              <p:cNvGrpSpPr/>
              <p:nvPr/>
            </p:nvGrpSpPr>
            <p:grpSpPr>
              <a:xfrm>
                <a:off x="3967651" y="4146303"/>
                <a:ext cx="579402" cy="244893"/>
                <a:chOff x="851875" y="4745310"/>
                <a:chExt cx="1724925" cy="729065"/>
              </a:xfrm>
            </p:grpSpPr>
            <p:sp>
              <p:nvSpPr>
                <p:cNvPr id="5410" name="Google Shape;5410;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70"/>
              <p:cNvGrpSpPr/>
              <p:nvPr/>
            </p:nvGrpSpPr>
            <p:grpSpPr>
              <a:xfrm>
                <a:off x="4460753" y="4009026"/>
                <a:ext cx="493110" cy="382170"/>
                <a:chOff x="2319875" y="4336625"/>
                <a:chExt cx="1468025" cy="1137750"/>
              </a:xfrm>
            </p:grpSpPr>
            <p:sp>
              <p:nvSpPr>
                <p:cNvPr id="5413" name="Google Shape;5413;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5" name="Google Shape;5415;p70"/>
            <p:cNvGrpSpPr/>
            <p:nvPr/>
          </p:nvGrpSpPr>
          <p:grpSpPr>
            <a:xfrm>
              <a:off x="4479443" y="3645904"/>
              <a:ext cx="455965" cy="388789"/>
              <a:chOff x="2957425" y="238100"/>
              <a:chExt cx="1910200" cy="1628775"/>
            </a:xfrm>
          </p:grpSpPr>
          <p:sp>
            <p:nvSpPr>
              <p:cNvPr id="5416" name="Google Shape;5416;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6" name="Google Shape;5426;p70"/>
          <p:cNvGrpSpPr/>
          <p:nvPr/>
        </p:nvGrpSpPr>
        <p:grpSpPr>
          <a:xfrm>
            <a:off x="2480742" y="3534460"/>
            <a:ext cx="1243128" cy="637739"/>
            <a:chOff x="2496310" y="3693351"/>
            <a:chExt cx="1342906" cy="688926"/>
          </a:xfrm>
        </p:grpSpPr>
        <p:grpSp>
          <p:nvGrpSpPr>
            <p:cNvPr id="5427" name="Google Shape;5427;p70"/>
            <p:cNvGrpSpPr/>
            <p:nvPr/>
          </p:nvGrpSpPr>
          <p:grpSpPr>
            <a:xfrm>
              <a:off x="2496310" y="3693351"/>
              <a:ext cx="1342906" cy="688875"/>
              <a:chOff x="2496310" y="3693351"/>
              <a:chExt cx="1342906" cy="688875"/>
            </a:xfrm>
          </p:grpSpPr>
          <p:sp>
            <p:nvSpPr>
              <p:cNvPr id="5428" name="Google Shape;5428;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4" name="Google Shape;5434;p70"/>
              <p:cNvCxnSpPr>
                <a:stCxn id="543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35" name="Google Shape;5435;p70"/>
              <p:cNvCxnSpPr>
                <a:stCxn id="542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36" name="Google Shape;5436;p70"/>
              <p:cNvCxnSpPr>
                <a:stCxn id="543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37" name="Google Shape;5437;p70"/>
              <p:cNvCxnSpPr>
                <a:stCxn id="543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38" name="Google Shape;5438;p70"/>
              <p:cNvCxnSpPr>
                <a:stCxn id="543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39" name="Google Shape;5439;p70"/>
            <p:cNvGrpSpPr/>
            <p:nvPr/>
          </p:nvGrpSpPr>
          <p:grpSpPr>
            <a:xfrm>
              <a:off x="2675275" y="3930557"/>
              <a:ext cx="1003306" cy="451719"/>
              <a:chOff x="2675275" y="4174282"/>
              <a:chExt cx="1003306" cy="451719"/>
            </a:xfrm>
          </p:grpSpPr>
          <p:sp>
            <p:nvSpPr>
              <p:cNvPr id="5440" name="Google Shape;5440;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3" name="Google Shape;5443;p70"/>
          <p:cNvGrpSpPr/>
          <p:nvPr/>
        </p:nvGrpSpPr>
        <p:grpSpPr>
          <a:xfrm>
            <a:off x="1654412" y="971306"/>
            <a:ext cx="574511" cy="874709"/>
            <a:chOff x="1715404" y="1112080"/>
            <a:chExt cx="642270" cy="977984"/>
          </a:xfrm>
        </p:grpSpPr>
        <p:grpSp>
          <p:nvGrpSpPr>
            <p:cNvPr id="5444" name="Google Shape;5444;p70"/>
            <p:cNvGrpSpPr/>
            <p:nvPr/>
          </p:nvGrpSpPr>
          <p:grpSpPr>
            <a:xfrm>
              <a:off x="1715404" y="1112080"/>
              <a:ext cx="642270" cy="977984"/>
              <a:chOff x="1715404" y="1112080"/>
              <a:chExt cx="642270" cy="977984"/>
            </a:xfrm>
          </p:grpSpPr>
          <p:sp>
            <p:nvSpPr>
              <p:cNvPr id="5445" name="Google Shape;5445;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70"/>
            <p:cNvGrpSpPr/>
            <p:nvPr/>
          </p:nvGrpSpPr>
          <p:grpSpPr>
            <a:xfrm>
              <a:off x="1768927" y="1165603"/>
              <a:ext cx="535225" cy="851367"/>
              <a:chOff x="1768927" y="1165603"/>
              <a:chExt cx="535225" cy="851367"/>
            </a:xfrm>
          </p:grpSpPr>
          <p:sp>
            <p:nvSpPr>
              <p:cNvPr id="5448" name="Google Shape;5448;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70"/>
            <p:cNvGrpSpPr/>
            <p:nvPr/>
          </p:nvGrpSpPr>
          <p:grpSpPr>
            <a:xfrm>
              <a:off x="1822449" y="1219125"/>
              <a:ext cx="428180" cy="718859"/>
              <a:chOff x="1822449" y="1219125"/>
              <a:chExt cx="428180" cy="718859"/>
            </a:xfrm>
          </p:grpSpPr>
          <p:sp>
            <p:nvSpPr>
              <p:cNvPr id="5451" name="Google Shape;5451;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70"/>
            <p:cNvGrpSpPr/>
            <p:nvPr/>
          </p:nvGrpSpPr>
          <p:grpSpPr>
            <a:xfrm>
              <a:off x="1875972" y="1272648"/>
              <a:ext cx="321135" cy="586939"/>
              <a:chOff x="1875972" y="1272648"/>
              <a:chExt cx="321135" cy="586939"/>
            </a:xfrm>
          </p:grpSpPr>
          <p:sp>
            <p:nvSpPr>
              <p:cNvPr id="5454" name="Google Shape;5454;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6" name="Google Shape;5456;p70"/>
          <p:cNvGrpSpPr/>
          <p:nvPr/>
        </p:nvGrpSpPr>
        <p:grpSpPr>
          <a:xfrm>
            <a:off x="7761573" y="3528028"/>
            <a:ext cx="293855" cy="644170"/>
            <a:chOff x="241025" y="3151575"/>
            <a:chExt cx="293855" cy="644170"/>
          </a:xfrm>
        </p:grpSpPr>
        <p:sp>
          <p:nvSpPr>
            <p:cNvPr id="5457" name="Google Shape;5457;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70"/>
          <p:cNvGrpSpPr/>
          <p:nvPr/>
        </p:nvGrpSpPr>
        <p:grpSpPr>
          <a:xfrm>
            <a:off x="709557" y="2728028"/>
            <a:ext cx="1779649" cy="591620"/>
            <a:chOff x="246070" y="1983375"/>
            <a:chExt cx="1855347" cy="616849"/>
          </a:xfrm>
        </p:grpSpPr>
        <p:sp>
          <p:nvSpPr>
            <p:cNvPr id="5460" name="Google Shape;5460;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70"/>
          <p:cNvGrpSpPr/>
          <p:nvPr/>
        </p:nvGrpSpPr>
        <p:grpSpPr>
          <a:xfrm>
            <a:off x="2320424" y="971306"/>
            <a:ext cx="711055" cy="745993"/>
            <a:chOff x="2496269" y="1171698"/>
            <a:chExt cx="761953" cy="799392"/>
          </a:xfrm>
        </p:grpSpPr>
        <p:grpSp>
          <p:nvGrpSpPr>
            <p:cNvPr id="5470" name="Google Shape;5470;p70"/>
            <p:cNvGrpSpPr/>
            <p:nvPr/>
          </p:nvGrpSpPr>
          <p:grpSpPr>
            <a:xfrm>
              <a:off x="2496269" y="1171698"/>
              <a:ext cx="761953" cy="723022"/>
              <a:chOff x="2496269" y="1171698"/>
              <a:chExt cx="761953" cy="723022"/>
            </a:xfrm>
          </p:grpSpPr>
          <p:sp>
            <p:nvSpPr>
              <p:cNvPr id="5471" name="Google Shape;5471;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3" name="Google Shape;5473;p70"/>
              <p:cNvGrpSpPr/>
              <p:nvPr/>
            </p:nvGrpSpPr>
            <p:grpSpPr>
              <a:xfrm>
                <a:off x="2496269" y="1171698"/>
                <a:ext cx="761953" cy="723022"/>
                <a:chOff x="2496269" y="1120652"/>
                <a:chExt cx="761953" cy="723022"/>
              </a:xfrm>
            </p:grpSpPr>
            <p:grpSp>
              <p:nvGrpSpPr>
                <p:cNvPr id="5474" name="Google Shape;5474;p70"/>
                <p:cNvGrpSpPr/>
                <p:nvPr/>
              </p:nvGrpSpPr>
              <p:grpSpPr>
                <a:xfrm>
                  <a:off x="2496269" y="1120652"/>
                  <a:ext cx="761953" cy="723022"/>
                  <a:chOff x="2496269" y="1120652"/>
                  <a:chExt cx="761953" cy="723022"/>
                </a:xfrm>
              </p:grpSpPr>
              <p:grpSp>
                <p:nvGrpSpPr>
                  <p:cNvPr id="5475" name="Google Shape;5475;p70"/>
                  <p:cNvGrpSpPr/>
                  <p:nvPr/>
                </p:nvGrpSpPr>
                <p:grpSpPr>
                  <a:xfrm>
                    <a:off x="2496269" y="1304589"/>
                    <a:ext cx="407089" cy="305057"/>
                    <a:chOff x="2496269" y="1304589"/>
                    <a:chExt cx="407089" cy="305057"/>
                  </a:xfrm>
                </p:grpSpPr>
                <p:sp>
                  <p:nvSpPr>
                    <p:cNvPr id="5476" name="Google Shape;5476;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70"/>
                  <p:cNvGrpSpPr/>
                  <p:nvPr/>
                </p:nvGrpSpPr>
                <p:grpSpPr>
                  <a:xfrm>
                    <a:off x="2586468" y="1493376"/>
                    <a:ext cx="358850" cy="349656"/>
                    <a:chOff x="2586468" y="1493376"/>
                    <a:chExt cx="358850" cy="349656"/>
                  </a:xfrm>
                </p:grpSpPr>
                <p:sp>
                  <p:nvSpPr>
                    <p:cNvPr id="5479" name="Google Shape;5479;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70"/>
                  <p:cNvGrpSpPr/>
                  <p:nvPr/>
                </p:nvGrpSpPr>
                <p:grpSpPr>
                  <a:xfrm>
                    <a:off x="2807939" y="1494024"/>
                    <a:ext cx="358857" cy="349650"/>
                    <a:chOff x="2807939" y="1494024"/>
                    <a:chExt cx="358857" cy="349650"/>
                  </a:xfrm>
                </p:grpSpPr>
                <p:sp>
                  <p:nvSpPr>
                    <p:cNvPr id="5482" name="Google Shape;5482;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70"/>
                  <p:cNvGrpSpPr/>
                  <p:nvPr/>
                </p:nvGrpSpPr>
                <p:grpSpPr>
                  <a:xfrm>
                    <a:off x="2851133" y="1305635"/>
                    <a:ext cx="407089" cy="305057"/>
                    <a:chOff x="2851133" y="1305635"/>
                    <a:chExt cx="407089" cy="305057"/>
                  </a:xfrm>
                </p:grpSpPr>
                <p:sp>
                  <p:nvSpPr>
                    <p:cNvPr id="5485" name="Google Shape;5485;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70"/>
                  <p:cNvGrpSpPr/>
                  <p:nvPr/>
                </p:nvGrpSpPr>
                <p:grpSpPr>
                  <a:xfrm>
                    <a:off x="2727495" y="1120652"/>
                    <a:ext cx="300271" cy="396358"/>
                    <a:chOff x="2727495" y="1120652"/>
                    <a:chExt cx="300271" cy="396358"/>
                  </a:xfrm>
                </p:grpSpPr>
                <p:sp>
                  <p:nvSpPr>
                    <p:cNvPr id="5488" name="Google Shape;5488;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0" name="Google Shape;5490;p70"/>
                <p:cNvGrpSpPr/>
                <p:nvPr/>
              </p:nvGrpSpPr>
              <p:grpSpPr>
                <a:xfrm>
                  <a:off x="2722305" y="1350460"/>
                  <a:ext cx="308357" cy="308344"/>
                  <a:chOff x="2722305" y="1350460"/>
                  <a:chExt cx="308357" cy="308344"/>
                </a:xfrm>
              </p:grpSpPr>
              <p:sp>
                <p:nvSpPr>
                  <p:cNvPr id="5491" name="Google Shape;5491;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2" name="Google Shape;5492;p70"/>
                  <p:cNvGrpSpPr/>
                  <p:nvPr/>
                </p:nvGrpSpPr>
                <p:grpSpPr>
                  <a:xfrm>
                    <a:off x="2725064" y="1364529"/>
                    <a:ext cx="297954" cy="280182"/>
                    <a:chOff x="2725064" y="1364529"/>
                    <a:chExt cx="297954" cy="280182"/>
                  </a:xfrm>
                </p:grpSpPr>
                <p:sp>
                  <p:nvSpPr>
                    <p:cNvPr id="5493" name="Google Shape;5493;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98" name="Google Shape;5498;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70"/>
          <p:cNvGrpSpPr/>
          <p:nvPr/>
        </p:nvGrpSpPr>
        <p:grpSpPr>
          <a:xfrm>
            <a:off x="3909124" y="2727412"/>
            <a:ext cx="1569144" cy="591015"/>
            <a:chOff x="3820100" y="3023049"/>
            <a:chExt cx="1303926" cy="491162"/>
          </a:xfrm>
        </p:grpSpPr>
        <p:grpSp>
          <p:nvGrpSpPr>
            <p:cNvPr id="5504" name="Google Shape;5504;p70"/>
            <p:cNvGrpSpPr/>
            <p:nvPr/>
          </p:nvGrpSpPr>
          <p:grpSpPr>
            <a:xfrm>
              <a:off x="3820100" y="3023072"/>
              <a:ext cx="1303926" cy="491139"/>
              <a:chOff x="3820100" y="3023072"/>
              <a:chExt cx="1303926" cy="491139"/>
            </a:xfrm>
          </p:grpSpPr>
          <p:sp>
            <p:nvSpPr>
              <p:cNvPr id="5505" name="Google Shape;5505;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70"/>
            <p:cNvGrpSpPr/>
            <p:nvPr/>
          </p:nvGrpSpPr>
          <p:grpSpPr>
            <a:xfrm>
              <a:off x="4132439" y="3023645"/>
              <a:ext cx="393633" cy="177096"/>
              <a:chOff x="4132439" y="3023645"/>
              <a:chExt cx="393633" cy="177096"/>
            </a:xfrm>
          </p:grpSpPr>
          <p:sp>
            <p:nvSpPr>
              <p:cNvPr id="5508" name="Google Shape;5508;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70"/>
            <p:cNvGrpSpPr/>
            <p:nvPr/>
          </p:nvGrpSpPr>
          <p:grpSpPr>
            <a:xfrm>
              <a:off x="3921811" y="3023049"/>
              <a:ext cx="1002397" cy="388943"/>
              <a:chOff x="3921811" y="3023049"/>
              <a:chExt cx="1002397" cy="388943"/>
            </a:xfrm>
          </p:grpSpPr>
          <p:sp>
            <p:nvSpPr>
              <p:cNvPr id="5511" name="Google Shape;5511;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70"/>
            <p:cNvGrpSpPr/>
            <p:nvPr/>
          </p:nvGrpSpPr>
          <p:grpSpPr>
            <a:xfrm>
              <a:off x="4023645" y="3023049"/>
              <a:ext cx="683032" cy="286722"/>
              <a:chOff x="4023645" y="3023049"/>
              <a:chExt cx="683032" cy="286722"/>
            </a:xfrm>
          </p:grpSpPr>
          <p:sp>
            <p:nvSpPr>
              <p:cNvPr id="5514" name="Google Shape;5514;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16" name="Google Shape;5516;p70"/>
          <p:cNvGrpSpPr/>
          <p:nvPr/>
        </p:nvGrpSpPr>
        <p:grpSpPr>
          <a:xfrm>
            <a:off x="1541246" y="1854257"/>
            <a:ext cx="713522" cy="688025"/>
            <a:chOff x="1706078" y="2092648"/>
            <a:chExt cx="660913" cy="637296"/>
          </a:xfrm>
        </p:grpSpPr>
        <p:sp>
          <p:nvSpPr>
            <p:cNvPr id="5517" name="Google Shape;5517;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8" name="Google Shape;5518;p70"/>
            <p:cNvGrpSpPr/>
            <p:nvPr/>
          </p:nvGrpSpPr>
          <p:grpSpPr>
            <a:xfrm>
              <a:off x="1706078" y="2092648"/>
              <a:ext cx="660913" cy="575241"/>
              <a:chOff x="1706078" y="2092648"/>
              <a:chExt cx="660913" cy="575241"/>
            </a:xfrm>
          </p:grpSpPr>
          <p:sp>
            <p:nvSpPr>
              <p:cNvPr id="5519" name="Google Shape;5519;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22" name="Google Shape;5522;p70"/>
          <p:cNvGrpSpPr/>
          <p:nvPr/>
        </p:nvGrpSpPr>
        <p:grpSpPr>
          <a:xfrm>
            <a:off x="6303104" y="971806"/>
            <a:ext cx="1317459" cy="684168"/>
            <a:chOff x="238125" y="999450"/>
            <a:chExt cx="7140700" cy="3708225"/>
          </a:xfrm>
        </p:grpSpPr>
        <p:sp>
          <p:nvSpPr>
            <p:cNvPr id="5523" name="Google Shape;5523;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grpSp>
        <p:nvGrpSpPr>
          <p:cNvPr id="364" name="Google Shape;364;p35"/>
          <p:cNvGrpSpPr/>
          <p:nvPr/>
        </p:nvGrpSpPr>
        <p:grpSpPr>
          <a:xfrm>
            <a:off x="4371550" y="744575"/>
            <a:ext cx="4058100" cy="421500"/>
            <a:chOff x="4371550" y="744575"/>
            <a:chExt cx="4058100" cy="421500"/>
          </a:xfrm>
        </p:grpSpPr>
        <p:sp>
          <p:nvSpPr>
            <p:cNvPr id="365" name="Google Shape;365;p35"/>
            <p:cNvSpPr/>
            <p:nvPr/>
          </p:nvSpPr>
          <p:spPr>
            <a:xfrm>
              <a:off x="4371550" y="744575"/>
              <a:ext cx="4058100" cy="4215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35"/>
            <p:cNvGrpSpPr/>
            <p:nvPr/>
          </p:nvGrpSpPr>
          <p:grpSpPr>
            <a:xfrm flipH="1">
              <a:off x="4542400" y="884975"/>
              <a:ext cx="575950" cy="140700"/>
              <a:chOff x="8416025" y="66500"/>
              <a:chExt cx="575950" cy="140700"/>
            </a:xfrm>
          </p:grpSpPr>
          <p:sp>
            <p:nvSpPr>
              <p:cNvPr id="367" name="Google Shape;367;p35"/>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5"/>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5"/>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0" name="Google Shape;370;p35"/>
          <p:cNvSpPr/>
          <p:nvPr/>
        </p:nvSpPr>
        <p:spPr>
          <a:xfrm>
            <a:off x="4371550" y="1166075"/>
            <a:ext cx="4058100" cy="2931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5"/>
          <p:cNvSpPr txBox="1">
            <a:spLocks noGrp="1"/>
          </p:cNvSpPr>
          <p:nvPr>
            <p:ph type="title"/>
          </p:nvPr>
        </p:nvSpPr>
        <p:spPr>
          <a:xfrm>
            <a:off x="4471750" y="1287650"/>
            <a:ext cx="3857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Our company</a:t>
            </a:r>
            <a:endParaRPr/>
          </a:p>
        </p:txBody>
      </p:sp>
      <p:sp>
        <p:nvSpPr>
          <p:cNvPr id="372" name="Google Shape;372;p35"/>
          <p:cNvSpPr txBox="1">
            <a:spLocks noGrp="1"/>
          </p:cNvSpPr>
          <p:nvPr>
            <p:ph type="subTitle" idx="1"/>
          </p:nvPr>
        </p:nvSpPr>
        <p:spPr>
          <a:xfrm>
            <a:off x="4471750" y="1981925"/>
            <a:ext cx="3857700" cy="18723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Do you know what helps you make your point clear? Lists like this one:</a:t>
            </a:r>
            <a:endParaRPr/>
          </a:p>
          <a:p>
            <a:pPr marL="457200" lvl="0" indent="-330200" algn="l" rtl="0">
              <a:spcBef>
                <a:spcPts val="1000"/>
              </a:spcBef>
              <a:spcAft>
                <a:spcPts val="0"/>
              </a:spcAft>
              <a:buSzPts val="1600"/>
              <a:buFont typeface="Raleway"/>
              <a:buChar char="●"/>
            </a:pPr>
            <a:r>
              <a:rPr lang="en" b="1">
                <a:latin typeface="Raleway"/>
                <a:ea typeface="Raleway"/>
                <a:cs typeface="Raleway"/>
                <a:sym typeface="Raleway"/>
              </a:rPr>
              <a:t>They’re simple</a:t>
            </a:r>
            <a:endParaRPr b="1">
              <a:latin typeface="Raleway"/>
              <a:ea typeface="Raleway"/>
              <a:cs typeface="Raleway"/>
              <a:sym typeface="Raleway"/>
            </a:endParaRPr>
          </a:p>
          <a:p>
            <a:pPr marL="457200" lvl="0" indent="-330200" algn="l" rtl="0">
              <a:spcBef>
                <a:spcPts val="0"/>
              </a:spcBef>
              <a:spcAft>
                <a:spcPts val="0"/>
              </a:spcAft>
              <a:buSzPts val="1600"/>
              <a:buFont typeface="Raleway"/>
              <a:buChar char="●"/>
            </a:pPr>
            <a:r>
              <a:rPr lang="en" b="1">
                <a:latin typeface="Raleway"/>
                <a:ea typeface="Raleway"/>
                <a:cs typeface="Raleway"/>
                <a:sym typeface="Raleway"/>
              </a:rPr>
              <a:t>You can organize your ideas clearly</a:t>
            </a:r>
            <a:endParaRPr b="1">
              <a:latin typeface="Raleway"/>
              <a:ea typeface="Raleway"/>
              <a:cs typeface="Raleway"/>
              <a:sym typeface="Raleway"/>
            </a:endParaRPr>
          </a:p>
          <a:p>
            <a:pPr marL="457200" lvl="0" indent="-330200" algn="l" rtl="0">
              <a:spcBef>
                <a:spcPts val="0"/>
              </a:spcBef>
              <a:spcAft>
                <a:spcPts val="0"/>
              </a:spcAft>
              <a:buSzPts val="1600"/>
              <a:buFont typeface="Raleway"/>
              <a:buChar char="●"/>
            </a:pPr>
            <a:r>
              <a:rPr lang="en" b="1">
                <a:latin typeface="Raleway"/>
                <a:ea typeface="Raleway"/>
                <a:cs typeface="Raleway"/>
                <a:sym typeface="Raleway"/>
              </a:rPr>
              <a:t>You’ll never forget to buy milk!</a:t>
            </a:r>
            <a:endParaRPr b="1">
              <a:latin typeface="Raleway"/>
              <a:ea typeface="Raleway"/>
              <a:cs typeface="Raleway"/>
              <a:sym typeface="Raleway"/>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373" name="Google Shape;373;p35"/>
          <p:cNvGrpSpPr/>
          <p:nvPr/>
        </p:nvGrpSpPr>
        <p:grpSpPr>
          <a:xfrm>
            <a:off x="300425" y="658001"/>
            <a:ext cx="3276613" cy="3733149"/>
            <a:chOff x="300425" y="658001"/>
            <a:chExt cx="3276613" cy="3733149"/>
          </a:xfrm>
        </p:grpSpPr>
        <p:grpSp>
          <p:nvGrpSpPr>
            <p:cNvPr id="374" name="Google Shape;374;p35"/>
            <p:cNvGrpSpPr/>
            <p:nvPr/>
          </p:nvGrpSpPr>
          <p:grpSpPr>
            <a:xfrm>
              <a:off x="300425" y="2268975"/>
              <a:ext cx="122600" cy="121775"/>
              <a:chOff x="-13950" y="2372575"/>
              <a:chExt cx="122600" cy="121775"/>
            </a:xfrm>
          </p:grpSpPr>
          <p:sp>
            <p:nvSpPr>
              <p:cNvPr id="375" name="Google Shape;375;p35"/>
              <p:cNvSpPr/>
              <p:nvPr/>
            </p:nvSpPr>
            <p:spPr>
              <a:xfrm>
                <a:off x="39425" y="2372575"/>
                <a:ext cx="15025" cy="121775"/>
              </a:xfrm>
              <a:custGeom>
                <a:avLst/>
                <a:gdLst/>
                <a:ahLst/>
                <a:cxnLst/>
                <a:rect l="l" t="t" r="r" b="b"/>
                <a:pathLst>
                  <a:path w="601" h="4871" extrusionOk="0">
                    <a:moveTo>
                      <a:pt x="300" y="1"/>
                    </a:moveTo>
                    <a:cubicBezTo>
                      <a:pt x="134" y="1"/>
                      <a:pt x="0" y="101"/>
                      <a:pt x="0" y="268"/>
                    </a:cubicBezTo>
                    <a:lnTo>
                      <a:pt x="0" y="4571"/>
                    </a:lnTo>
                    <a:cubicBezTo>
                      <a:pt x="0" y="4737"/>
                      <a:pt x="134" y="4871"/>
                      <a:pt x="300" y="4871"/>
                    </a:cubicBezTo>
                    <a:cubicBezTo>
                      <a:pt x="467" y="4871"/>
                      <a:pt x="601" y="4737"/>
                      <a:pt x="601" y="4571"/>
                    </a:cubicBezTo>
                    <a:lnTo>
                      <a:pt x="601" y="268"/>
                    </a:lnTo>
                    <a:cubicBezTo>
                      <a:pt x="601" y="101"/>
                      <a:pt x="467" y="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5"/>
              <p:cNvSpPr/>
              <p:nvPr/>
            </p:nvSpPr>
            <p:spPr>
              <a:xfrm>
                <a:off x="-13950" y="2426775"/>
                <a:ext cx="122600" cy="14200"/>
              </a:xfrm>
              <a:custGeom>
                <a:avLst/>
                <a:gdLst/>
                <a:ahLst/>
                <a:cxnLst/>
                <a:rect l="l" t="t" r="r" b="b"/>
                <a:pathLst>
                  <a:path w="4904" h="568" extrusionOk="0">
                    <a:moveTo>
                      <a:pt x="300" y="1"/>
                    </a:moveTo>
                    <a:cubicBezTo>
                      <a:pt x="134" y="1"/>
                      <a:pt x="0" y="101"/>
                      <a:pt x="0" y="268"/>
                    </a:cubicBezTo>
                    <a:cubicBezTo>
                      <a:pt x="0" y="435"/>
                      <a:pt x="134" y="568"/>
                      <a:pt x="300" y="568"/>
                    </a:cubicBezTo>
                    <a:lnTo>
                      <a:pt x="4570" y="568"/>
                    </a:lnTo>
                    <a:cubicBezTo>
                      <a:pt x="4704" y="568"/>
                      <a:pt x="4837" y="435"/>
                      <a:pt x="4904" y="268"/>
                    </a:cubicBezTo>
                    <a:cubicBezTo>
                      <a:pt x="4904" y="101"/>
                      <a:pt x="4770" y="1"/>
                      <a:pt x="4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35"/>
            <p:cNvGrpSpPr/>
            <p:nvPr/>
          </p:nvGrpSpPr>
          <p:grpSpPr>
            <a:xfrm>
              <a:off x="526225" y="4187650"/>
              <a:ext cx="204350" cy="203500"/>
              <a:chOff x="131975" y="4957325"/>
              <a:chExt cx="204350" cy="203500"/>
            </a:xfrm>
          </p:grpSpPr>
          <p:sp>
            <p:nvSpPr>
              <p:cNvPr id="378" name="Google Shape;378;p35"/>
              <p:cNvSpPr/>
              <p:nvPr/>
            </p:nvSpPr>
            <p:spPr>
              <a:xfrm>
                <a:off x="227050" y="4957325"/>
                <a:ext cx="15025" cy="203500"/>
              </a:xfrm>
              <a:custGeom>
                <a:avLst/>
                <a:gdLst/>
                <a:ahLst/>
                <a:cxnLst/>
                <a:rect l="l" t="t" r="r" b="b"/>
                <a:pathLst>
                  <a:path w="601" h="8140" extrusionOk="0">
                    <a:moveTo>
                      <a:pt x="301" y="0"/>
                    </a:moveTo>
                    <a:cubicBezTo>
                      <a:pt x="134" y="0"/>
                      <a:pt x="0" y="134"/>
                      <a:pt x="0" y="301"/>
                    </a:cubicBezTo>
                    <a:lnTo>
                      <a:pt x="0" y="7839"/>
                    </a:lnTo>
                    <a:cubicBezTo>
                      <a:pt x="0" y="8006"/>
                      <a:pt x="134" y="8140"/>
                      <a:pt x="301" y="8140"/>
                    </a:cubicBezTo>
                    <a:cubicBezTo>
                      <a:pt x="467" y="8140"/>
                      <a:pt x="601" y="8006"/>
                      <a:pt x="601" y="7839"/>
                    </a:cubicBezTo>
                    <a:lnTo>
                      <a:pt x="601" y="301"/>
                    </a:lnTo>
                    <a:cubicBezTo>
                      <a:pt x="601" y="134"/>
                      <a:pt x="467" y="0"/>
                      <a:pt x="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5"/>
              <p:cNvSpPr/>
              <p:nvPr/>
            </p:nvSpPr>
            <p:spPr>
              <a:xfrm>
                <a:off x="131975" y="5052400"/>
                <a:ext cx="204350" cy="14200"/>
              </a:xfrm>
              <a:custGeom>
                <a:avLst/>
                <a:gdLst/>
                <a:ahLst/>
                <a:cxnLst/>
                <a:rect l="l" t="t" r="r" b="b"/>
                <a:pathLst>
                  <a:path w="8174" h="568" extrusionOk="0">
                    <a:moveTo>
                      <a:pt x="301" y="0"/>
                    </a:moveTo>
                    <a:cubicBezTo>
                      <a:pt x="134" y="0"/>
                      <a:pt x="1" y="100"/>
                      <a:pt x="1" y="267"/>
                    </a:cubicBezTo>
                    <a:cubicBezTo>
                      <a:pt x="1" y="434"/>
                      <a:pt x="134" y="567"/>
                      <a:pt x="301" y="567"/>
                    </a:cubicBezTo>
                    <a:lnTo>
                      <a:pt x="7906" y="567"/>
                    </a:lnTo>
                    <a:cubicBezTo>
                      <a:pt x="8073" y="567"/>
                      <a:pt x="8173" y="400"/>
                      <a:pt x="8140" y="267"/>
                    </a:cubicBezTo>
                    <a:cubicBezTo>
                      <a:pt x="8140" y="100"/>
                      <a:pt x="8006" y="0"/>
                      <a:pt x="78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35"/>
            <p:cNvSpPr/>
            <p:nvPr/>
          </p:nvSpPr>
          <p:spPr>
            <a:xfrm>
              <a:off x="3246875" y="4119663"/>
              <a:ext cx="246025" cy="223525"/>
            </a:xfrm>
            <a:custGeom>
              <a:avLst/>
              <a:gdLst/>
              <a:ahLst/>
              <a:cxnLst/>
              <a:rect l="l" t="t" r="r" b="b"/>
              <a:pathLst>
                <a:path w="9841" h="8941" extrusionOk="0">
                  <a:moveTo>
                    <a:pt x="7072" y="534"/>
                  </a:moveTo>
                  <a:cubicBezTo>
                    <a:pt x="8306" y="534"/>
                    <a:pt x="9340" y="1568"/>
                    <a:pt x="9340" y="2836"/>
                  </a:cubicBezTo>
                  <a:cubicBezTo>
                    <a:pt x="9340" y="3403"/>
                    <a:pt x="9107" y="3936"/>
                    <a:pt x="8740" y="4370"/>
                  </a:cubicBezTo>
                  <a:lnTo>
                    <a:pt x="4970" y="8073"/>
                  </a:lnTo>
                  <a:lnTo>
                    <a:pt x="1401" y="4537"/>
                  </a:lnTo>
                  <a:lnTo>
                    <a:pt x="1268" y="4403"/>
                  </a:lnTo>
                  <a:cubicBezTo>
                    <a:pt x="834" y="4003"/>
                    <a:pt x="634" y="3436"/>
                    <a:pt x="634" y="2869"/>
                  </a:cubicBezTo>
                  <a:cubicBezTo>
                    <a:pt x="634" y="1601"/>
                    <a:pt x="1668" y="567"/>
                    <a:pt x="2935" y="567"/>
                  </a:cubicBezTo>
                  <a:cubicBezTo>
                    <a:pt x="3636" y="567"/>
                    <a:pt x="4303" y="901"/>
                    <a:pt x="4737" y="1435"/>
                  </a:cubicBezTo>
                  <a:lnTo>
                    <a:pt x="4970" y="1768"/>
                  </a:lnTo>
                  <a:lnTo>
                    <a:pt x="5237" y="1435"/>
                  </a:lnTo>
                  <a:cubicBezTo>
                    <a:pt x="5671" y="868"/>
                    <a:pt x="6338" y="534"/>
                    <a:pt x="7072" y="534"/>
                  </a:cubicBezTo>
                  <a:close/>
                  <a:moveTo>
                    <a:pt x="2902" y="0"/>
                  </a:moveTo>
                  <a:cubicBezTo>
                    <a:pt x="1301" y="0"/>
                    <a:pt x="0" y="1268"/>
                    <a:pt x="0" y="2869"/>
                  </a:cubicBezTo>
                  <a:cubicBezTo>
                    <a:pt x="0" y="3570"/>
                    <a:pt x="300" y="4270"/>
                    <a:pt x="801" y="4837"/>
                  </a:cubicBezTo>
                  <a:lnTo>
                    <a:pt x="4970" y="8940"/>
                  </a:lnTo>
                  <a:lnTo>
                    <a:pt x="8873" y="5004"/>
                  </a:lnTo>
                  <a:lnTo>
                    <a:pt x="9040" y="4837"/>
                  </a:lnTo>
                  <a:cubicBezTo>
                    <a:pt x="9540" y="4270"/>
                    <a:pt x="9840" y="3603"/>
                    <a:pt x="9840" y="2869"/>
                  </a:cubicBezTo>
                  <a:cubicBezTo>
                    <a:pt x="9840" y="1268"/>
                    <a:pt x="8539" y="0"/>
                    <a:pt x="6972" y="0"/>
                  </a:cubicBezTo>
                  <a:cubicBezTo>
                    <a:pt x="6171" y="0"/>
                    <a:pt x="5471" y="334"/>
                    <a:pt x="4937" y="868"/>
                  </a:cubicBezTo>
                  <a:cubicBezTo>
                    <a:pt x="4403" y="267"/>
                    <a:pt x="3669" y="0"/>
                    <a:pt x="2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5"/>
            <p:cNvSpPr/>
            <p:nvPr/>
          </p:nvSpPr>
          <p:spPr>
            <a:xfrm>
              <a:off x="3067125" y="658001"/>
              <a:ext cx="305577" cy="306701"/>
            </a:xfrm>
            <a:custGeom>
              <a:avLst/>
              <a:gdLst/>
              <a:ahLst/>
              <a:cxnLst/>
              <a:rect l="l" t="t" r="r" b="b"/>
              <a:pathLst>
                <a:path w="9241" h="9275" extrusionOk="0">
                  <a:moveTo>
                    <a:pt x="4637" y="601"/>
                  </a:moveTo>
                  <a:cubicBezTo>
                    <a:pt x="6839" y="601"/>
                    <a:pt x="8673" y="2403"/>
                    <a:pt x="8673" y="4637"/>
                  </a:cubicBezTo>
                  <a:cubicBezTo>
                    <a:pt x="8673" y="6839"/>
                    <a:pt x="6872" y="8674"/>
                    <a:pt x="4637" y="8674"/>
                  </a:cubicBezTo>
                  <a:cubicBezTo>
                    <a:pt x="2402" y="8674"/>
                    <a:pt x="568" y="6906"/>
                    <a:pt x="568" y="4637"/>
                  </a:cubicBezTo>
                  <a:cubicBezTo>
                    <a:pt x="568" y="2436"/>
                    <a:pt x="2369" y="601"/>
                    <a:pt x="4637" y="601"/>
                  </a:cubicBezTo>
                  <a:close/>
                  <a:moveTo>
                    <a:pt x="4637" y="1"/>
                  </a:moveTo>
                  <a:cubicBezTo>
                    <a:pt x="2069" y="1"/>
                    <a:pt x="1" y="2102"/>
                    <a:pt x="1" y="4637"/>
                  </a:cubicBezTo>
                  <a:cubicBezTo>
                    <a:pt x="1" y="7173"/>
                    <a:pt x="2069" y="9274"/>
                    <a:pt x="4637" y="9274"/>
                  </a:cubicBezTo>
                  <a:cubicBezTo>
                    <a:pt x="7172" y="9274"/>
                    <a:pt x="9241" y="7173"/>
                    <a:pt x="9241" y="4637"/>
                  </a:cubicBezTo>
                  <a:cubicBezTo>
                    <a:pt x="9241" y="2102"/>
                    <a:pt x="7172" y="1"/>
                    <a:pt x="4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35"/>
            <p:cNvGrpSpPr/>
            <p:nvPr/>
          </p:nvGrpSpPr>
          <p:grpSpPr>
            <a:xfrm>
              <a:off x="2368563" y="1021713"/>
              <a:ext cx="109275" cy="109275"/>
              <a:chOff x="2224713" y="683625"/>
              <a:chExt cx="109275" cy="109275"/>
            </a:xfrm>
          </p:grpSpPr>
          <p:sp>
            <p:nvSpPr>
              <p:cNvPr id="383" name="Google Shape;383;p35"/>
              <p:cNvSpPr/>
              <p:nvPr/>
            </p:nvSpPr>
            <p:spPr>
              <a:xfrm>
                <a:off x="2273088" y="683625"/>
                <a:ext cx="14200" cy="109275"/>
              </a:xfrm>
              <a:custGeom>
                <a:avLst/>
                <a:gdLst/>
                <a:ahLst/>
                <a:cxnLst/>
                <a:rect l="l" t="t" r="r" b="b"/>
                <a:pathLst>
                  <a:path w="568" h="4371" extrusionOk="0">
                    <a:moveTo>
                      <a:pt x="267" y="1"/>
                    </a:moveTo>
                    <a:cubicBezTo>
                      <a:pt x="101" y="1"/>
                      <a:pt x="1" y="134"/>
                      <a:pt x="1" y="301"/>
                    </a:cubicBezTo>
                    <a:lnTo>
                      <a:pt x="1" y="4104"/>
                    </a:lnTo>
                    <a:cubicBezTo>
                      <a:pt x="1" y="4237"/>
                      <a:pt x="101" y="4371"/>
                      <a:pt x="267" y="4371"/>
                    </a:cubicBezTo>
                    <a:cubicBezTo>
                      <a:pt x="434" y="4371"/>
                      <a:pt x="568" y="4237"/>
                      <a:pt x="568" y="4104"/>
                    </a:cubicBezTo>
                    <a:lnTo>
                      <a:pt x="568" y="301"/>
                    </a:lnTo>
                    <a:cubicBezTo>
                      <a:pt x="568" y="134"/>
                      <a:pt x="434" y="1"/>
                      <a:pt x="2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a:off x="2224713" y="732000"/>
                <a:ext cx="109275" cy="14200"/>
              </a:xfrm>
              <a:custGeom>
                <a:avLst/>
                <a:gdLst/>
                <a:ahLst/>
                <a:cxnLst/>
                <a:rect l="l" t="t" r="r" b="b"/>
                <a:pathLst>
                  <a:path w="4371" h="568" extrusionOk="0">
                    <a:moveTo>
                      <a:pt x="301" y="1"/>
                    </a:moveTo>
                    <a:cubicBezTo>
                      <a:pt x="134" y="1"/>
                      <a:pt x="1" y="101"/>
                      <a:pt x="1" y="267"/>
                    </a:cubicBezTo>
                    <a:cubicBezTo>
                      <a:pt x="1" y="434"/>
                      <a:pt x="134" y="568"/>
                      <a:pt x="301" y="568"/>
                    </a:cubicBezTo>
                    <a:lnTo>
                      <a:pt x="4104" y="568"/>
                    </a:lnTo>
                    <a:cubicBezTo>
                      <a:pt x="4271" y="568"/>
                      <a:pt x="4371" y="401"/>
                      <a:pt x="4371" y="267"/>
                    </a:cubicBezTo>
                    <a:cubicBezTo>
                      <a:pt x="4371" y="101"/>
                      <a:pt x="4271" y="1"/>
                      <a:pt x="41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35"/>
            <p:cNvGrpSpPr/>
            <p:nvPr/>
          </p:nvGrpSpPr>
          <p:grpSpPr>
            <a:xfrm>
              <a:off x="3372688" y="1428150"/>
              <a:ext cx="204350" cy="203500"/>
              <a:chOff x="3246863" y="1101675"/>
              <a:chExt cx="204350" cy="203500"/>
            </a:xfrm>
          </p:grpSpPr>
          <p:sp>
            <p:nvSpPr>
              <p:cNvPr id="386" name="Google Shape;386;p35"/>
              <p:cNvSpPr/>
              <p:nvPr/>
            </p:nvSpPr>
            <p:spPr>
              <a:xfrm>
                <a:off x="3341938" y="1101675"/>
                <a:ext cx="15050" cy="203500"/>
              </a:xfrm>
              <a:custGeom>
                <a:avLst/>
                <a:gdLst/>
                <a:ahLst/>
                <a:cxnLst/>
                <a:rect l="l" t="t" r="r" b="b"/>
                <a:pathLst>
                  <a:path w="602" h="8140" extrusionOk="0">
                    <a:moveTo>
                      <a:pt x="301" y="1"/>
                    </a:moveTo>
                    <a:cubicBezTo>
                      <a:pt x="134" y="1"/>
                      <a:pt x="1" y="134"/>
                      <a:pt x="1" y="301"/>
                    </a:cubicBezTo>
                    <a:lnTo>
                      <a:pt x="1" y="7840"/>
                    </a:lnTo>
                    <a:cubicBezTo>
                      <a:pt x="1" y="8006"/>
                      <a:pt x="134" y="8140"/>
                      <a:pt x="301" y="8140"/>
                    </a:cubicBezTo>
                    <a:cubicBezTo>
                      <a:pt x="468" y="8140"/>
                      <a:pt x="601" y="8006"/>
                      <a:pt x="601" y="7840"/>
                    </a:cubicBezTo>
                    <a:lnTo>
                      <a:pt x="601" y="301"/>
                    </a:lnTo>
                    <a:cubicBezTo>
                      <a:pt x="601" y="134"/>
                      <a:pt x="468" y="1"/>
                      <a:pt x="3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a:off x="3246863" y="1196750"/>
                <a:ext cx="204350" cy="14200"/>
              </a:xfrm>
              <a:custGeom>
                <a:avLst/>
                <a:gdLst/>
                <a:ahLst/>
                <a:cxnLst/>
                <a:rect l="l" t="t" r="r" b="b"/>
                <a:pathLst>
                  <a:path w="8174" h="568" extrusionOk="0">
                    <a:moveTo>
                      <a:pt x="301" y="0"/>
                    </a:moveTo>
                    <a:cubicBezTo>
                      <a:pt x="134" y="0"/>
                      <a:pt x="1" y="134"/>
                      <a:pt x="1" y="300"/>
                    </a:cubicBezTo>
                    <a:cubicBezTo>
                      <a:pt x="1" y="467"/>
                      <a:pt x="134" y="567"/>
                      <a:pt x="301" y="567"/>
                    </a:cubicBezTo>
                    <a:lnTo>
                      <a:pt x="7907" y="567"/>
                    </a:lnTo>
                    <a:cubicBezTo>
                      <a:pt x="8073" y="567"/>
                      <a:pt x="8173" y="467"/>
                      <a:pt x="8140" y="300"/>
                    </a:cubicBezTo>
                    <a:cubicBezTo>
                      <a:pt x="8140" y="134"/>
                      <a:pt x="8007" y="0"/>
                      <a:pt x="78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 name="Google Shape;388;p35"/>
            <p:cNvSpPr/>
            <p:nvPr/>
          </p:nvSpPr>
          <p:spPr>
            <a:xfrm>
              <a:off x="442250" y="989828"/>
              <a:ext cx="269390" cy="243657"/>
            </a:xfrm>
            <a:custGeom>
              <a:avLst/>
              <a:gdLst/>
              <a:ahLst/>
              <a:cxnLst/>
              <a:rect l="l" t="t" r="r" b="b"/>
              <a:pathLst>
                <a:path w="15012" h="13578" extrusionOk="0">
                  <a:moveTo>
                    <a:pt x="10675" y="601"/>
                  </a:moveTo>
                  <a:cubicBezTo>
                    <a:pt x="12709" y="601"/>
                    <a:pt x="14377" y="2269"/>
                    <a:pt x="14377" y="4304"/>
                  </a:cubicBezTo>
                  <a:cubicBezTo>
                    <a:pt x="14377" y="5271"/>
                    <a:pt x="14010" y="6172"/>
                    <a:pt x="13377" y="6839"/>
                  </a:cubicBezTo>
                  <a:lnTo>
                    <a:pt x="7472" y="12743"/>
                  </a:lnTo>
                  <a:lnTo>
                    <a:pt x="1802" y="7106"/>
                  </a:lnTo>
                  <a:lnTo>
                    <a:pt x="1568" y="6906"/>
                  </a:lnTo>
                  <a:cubicBezTo>
                    <a:pt x="968" y="6172"/>
                    <a:pt x="567" y="5304"/>
                    <a:pt x="567" y="4337"/>
                  </a:cubicBezTo>
                  <a:cubicBezTo>
                    <a:pt x="567" y="2302"/>
                    <a:pt x="2235" y="634"/>
                    <a:pt x="4303" y="634"/>
                  </a:cubicBezTo>
                  <a:cubicBezTo>
                    <a:pt x="5471" y="634"/>
                    <a:pt x="6538" y="1168"/>
                    <a:pt x="7205" y="2069"/>
                  </a:cubicBezTo>
                  <a:lnTo>
                    <a:pt x="7472" y="2402"/>
                  </a:lnTo>
                  <a:lnTo>
                    <a:pt x="7706" y="2069"/>
                  </a:lnTo>
                  <a:cubicBezTo>
                    <a:pt x="8406" y="1135"/>
                    <a:pt x="9507" y="601"/>
                    <a:pt x="10675" y="601"/>
                  </a:cubicBezTo>
                  <a:close/>
                  <a:moveTo>
                    <a:pt x="4270" y="1"/>
                  </a:moveTo>
                  <a:cubicBezTo>
                    <a:pt x="1902" y="1"/>
                    <a:pt x="0" y="1935"/>
                    <a:pt x="0" y="4304"/>
                  </a:cubicBezTo>
                  <a:cubicBezTo>
                    <a:pt x="0" y="5438"/>
                    <a:pt x="401" y="6472"/>
                    <a:pt x="1168" y="7273"/>
                  </a:cubicBezTo>
                  <a:lnTo>
                    <a:pt x="7506" y="13577"/>
                  </a:lnTo>
                  <a:lnTo>
                    <a:pt x="13577" y="7506"/>
                  </a:lnTo>
                  <a:lnTo>
                    <a:pt x="13844" y="7273"/>
                  </a:lnTo>
                  <a:cubicBezTo>
                    <a:pt x="14577" y="6472"/>
                    <a:pt x="15011" y="5405"/>
                    <a:pt x="15011" y="4304"/>
                  </a:cubicBezTo>
                  <a:cubicBezTo>
                    <a:pt x="15011" y="1935"/>
                    <a:pt x="13076" y="1"/>
                    <a:pt x="10708" y="1"/>
                  </a:cubicBezTo>
                  <a:cubicBezTo>
                    <a:pt x="9474" y="1"/>
                    <a:pt x="8306" y="501"/>
                    <a:pt x="7506" y="1435"/>
                  </a:cubicBezTo>
                  <a:cubicBezTo>
                    <a:pt x="6672" y="501"/>
                    <a:pt x="5538" y="1"/>
                    <a:pt x="4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35"/>
          <p:cNvGrpSpPr/>
          <p:nvPr/>
        </p:nvGrpSpPr>
        <p:grpSpPr>
          <a:xfrm>
            <a:off x="423025" y="886725"/>
            <a:ext cx="2266650" cy="5764775"/>
            <a:chOff x="423025" y="886725"/>
            <a:chExt cx="2266650" cy="5764775"/>
          </a:xfrm>
        </p:grpSpPr>
        <p:sp>
          <p:nvSpPr>
            <p:cNvPr id="390" name="Google Shape;390;p35"/>
            <p:cNvSpPr/>
            <p:nvPr/>
          </p:nvSpPr>
          <p:spPr>
            <a:xfrm>
              <a:off x="714900" y="2865425"/>
              <a:ext cx="184325" cy="100925"/>
            </a:xfrm>
            <a:custGeom>
              <a:avLst/>
              <a:gdLst/>
              <a:ahLst/>
              <a:cxnLst/>
              <a:rect l="l" t="t" r="r" b="b"/>
              <a:pathLst>
                <a:path w="7373" h="4037" fill="none" extrusionOk="0">
                  <a:moveTo>
                    <a:pt x="7372" y="4037"/>
                  </a:moveTo>
                  <a:lnTo>
                    <a:pt x="0" y="1"/>
                  </a:lnTo>
                </a:path>
              </a:pathLst>
            </a:custGeom>
            <a:noFill/>
            <a:ln w="14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a:off x="1140200" y="1451075"/>
              <a:ext cx="1031600" cy="1123350"/>
            </a:xfrm>
            <a:custGeom>
              <a:avLst/>
              <a:gdLst/>
              <a:ahLst/>
              <a:cxnLst/>
              <a:rect l="l" t="t" r="r" b="b"/>
              <a:pathLst>
                <a:path w="41264" h="44934" extrusionOk="0">
                  <a:moveTo>
                    <a:pt x="19381" y="1"/>
                  </a:moveTo>
                  <a:lnTo>
                    <a:pt x="19381" y="34"/>
                  </a:lnTo>
                  <a:lnTo>
                    <a:pt x="8140" y="435"/>
                  </a:lnTo>
                  <a:cubicBezTo>
                    <a:pt x="8140" y="435"/>
                    <a:pt x="9207" y="8507"/>
                    <a:pt x="6038" y="10875"/>
                  </a:cubicBezTo>
                  <a:cubicBezTo>
                    <a:pt x="2869" y="13244"/>
                    <a:pt x="5138" y="15245"/>
                    <a:pt x="7139" y="17013"/>
                  </a:cubicBezTo>
                  <a:cubicBezTo>
                    <a:pt x="8673" y="18381"/>
                    <a:pt x="4771" y="20049"/>
                    <a:pt x="1869" y="24585"/>
                  </a:cubicBezTo>
                  <a:cubicBezTo>
                    <a:pt x="201" y="27254"/>
                    <a:pt x="1" y="30623"/>
                    <a:pt x="1335" y="33492"/>
                  </a:cubicBezTo>
                  <a:cubicBezTo>
                    <a:pt x="3503" y="38228"/>
                    <a:pt x="8673" y="44933"/>
                    <a:pt x="20749" y="44933"/>
                  </a:cubicBezTo>
                  <a:cubicBezTo>
                    <a:pt x="33558" y="44933"/>
                    <a:pt x="38395" y="37995"/>
                    <a:pt x="40196" y="33291"/>
                  </a:cubicBezTo>
                  <a:cubicBezTo>
                    <a:pt x="41263" y="30523"/>
                    <a:pt x="40996" y="27387"/>
                    <a:pt x="39429" y="24819"/>
                  </a:cubicBezTo>
                  <a:cubicBezTo>
                    <a:pt x="36527" y="20049"/>
                    <a:pt x="32390" y="18347"/>
                    <a:pt x="33991" y="16946"/>
                  </a:cubicBezTo>
                  <a:cubicBezTo>
                    <a:pt x="35993" y="15212"/>
                    <a:pt x="38228" y="13210"/>
                    <a:pt x="35059" y="10842"/>
                  </a:cubicBezTo>
                  <a:cubicBezTo>
                    <a:pt x="31890" y="8440"/>
                    <a:pt x="32991" y="401"/>
                    <a:pt x="32991" y="401"/>
                  </a:cubicBezTo>
                  <a:lnTo>
                    <a:pt x="20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5"/>
            <p:cNvSpPr/>
            <p:nvPr/>
          </p:nvSpPr>
          <p:spPr>
            <a:xfrm>
              <a:off x="1666400" y="3275725"/>
              <a:ext cx="644650" cy="3375775"/>
            </a:xfrm>
            <a:custGeom>
              <a:avLst/>
              <a:gdLst/>
              <a:ahLst/>
              <a:cxnLst/>
              <a:rect l="l" t="t" r="r" b="b"/>
              <a:pathLst>
                <a:path w="25786" h="135031" extrusionOk="0">
                  <a:moveTo>
                    <a:pt x="1" y="1"/>
                  </a:moveTo>
                  <a:lnTo>
                    <a:pt x="7139" y="135031"/>
                  </a:lnTo>
                  <a:lnTo>
                    <a:pt x="18014" y="135031"/>
                  </a:lnTo>
                  <a:lnTo>
                    <a:pt x="21483" y="58276"/>
                  </a:lnTo>
                  <a:cubicBezTo>
                    <a:pt x="25786" y="15845"/>
                    <a:pt x="12410" y="1"/>
                    <a:pt x="12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5"/>
            <p:cNvSpPr/>
            <p:nvPr/>
          </p:nvSpPr>
          <p:spPr>
            <a:xfrm>
              <a:off x="1089325" y="3275725"/>
              <a:ext cx="708025" cy="3375775"/>
            </a:xfrm>
            <a:custGeom>
              <a:avLst/>
              <a:gdLst/>
              <a:ahLst/>
              <a:cxnLst/>
              <a:rect l="l" t="t" r="r" b="b"/>
              <a:pathLst>
                <a:path w="28321" h="135031" extrusionOk="0">
                  <a:moveTo>
                    <a:pt x="11709" y="1"/>
                  </a:moveTo>
                  <a:cubicBezTo>
                    <a:pt x="11709" y="1"/>
                    <a:pt x="1" y="14945"/>
                    <a:pt x="4337" y="57342"/>
                  </a:cubicBezTo>
                  <a:lnTo>
                    <a:pt x="9141" y="135031"/>
                  </a:lnTo>
                  <a:lnTo>
                    <a:pt x="21183" y="135031"/>
                  </a:lnTo>
                  <a:lnTo>
                    <a:pt x="283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5"/>
            <p:cNvSpPr/>
            <p:nvPr/>
          </p:nvSpPr>
          <p:spPr>
            <a:xfrm>
              <a:off x="1730625" y="3924525"/>
              <a:ext cx="186000" cy="613800"/>
            </a:xfrm>
            <a:custGeom>
              <a:avLst/>
              <a:gdLst/>
              <a:ahLst/>
              <a:cxnLst/>
              <a:rect l="l" t="t" r="r" b="b"/>
              <a:pathLst>
                <a:path w="7440" h="24552" fill="none" extrusionOk="0">
                  <a:moveTo>
                    <a:pt x="7439" y="0"/>
                  </a:moveTo>
                  <a:lnTo>
                    <a:pt x="901" y="5871"/>
                  </a:lnTo>
                  <a:lnTo>
                    <a:pt x="0" y="24551"/>
                  </a:ln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5"/>
            <p:cNvSpPr/>
            <p:nvPr/>
          </p:nvSpPr>
          <p:spPr>
            <a:xfrm>
              <a:off x="1246425" y="1445700"/>
              <a:ext cx="175675" cy="176500"/>
            </a:xfrm>
            <a:custGeom>
              <a:avLst/>
              <a:gdLst/>
              <a:ahLst/>
              <a:cxnLst/>
              <a:rect l="l" t="t" r="r" b="b"/>
              <a:pathLst>
                <a:path w="7027" h="7060" extrusionOk="0">
                  <a:moveTo>
                    <a:pt x="3627" y="1"/>
                  </a:moveTo>
                  <a:cubicBezTo>
                    <a:pt x="3051" y="1"/>
                    <a:pt x="2416" y="219"/>
                    <a:pt x="1856" y="916"/>
                  </a:cubicBezTo>
                  <a:cubicBezTo>
                    <a:pt x="0" y="3229"/>
                    <a:pt x="2242" y="7059"/>
                    <a:pt x="4998" y="7059"/>
                  </a:cubicBezTo>
                  <a:cubicBezTo>
                    <a:pt x="5661" y="7059"/>
                    <a:pt x="6354" y="6838"/>
                    <a:pt x="7026" y="6320"/>
                  </a:cubicBezTo>
                  <a:lnTo>
                    <a:pt x="5392" y="616"/>
                  </a:lnTo>
                  <a:cubicBezTo>
                    <a:pt x="5392" y="616"/>
                    <a:pt x="4593" y="1"/>
                    <a:pt x="3627" y="1"/>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5"/>
            <p:cNvSpPr/>
            <p:nvPr/>
          </p:nvSpPr>
          <p:spPr>
            <a:xfrm>
              <a:off x="1328675" y="1499450"/>
              <a:ext cx="60050" cy="60900"/>
            </a:xfrm>
            <a:custGeom>
              <a:avLst/>
              <a:gdLst/>
              <a:ahLst/>
              <a:cxnLst/>
              <a:rect l="l" t="t" r="r" b="b"/>
              <a:pathLst>
                <a:path w="2402" h="2436" fill="none" extrusionOk="0">
                  <a:moveTo>
                    <a:pt x="0" y="401"/>
                  </a:moveTo>
                  <a:cubicBezTo>
                    <a:pt x="0" y="401"/>
                    <a:pt x="1168" y="1"/>
                    <a:pt x="2402" y="2436"/>
                  </a:cubicBezTo>
                </a:path>
              </a:pathLst>
            </a:custGeom>
            <a:noFill/>
            <a:ln w="75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5"/>
            <p:cNvSpPr/>
            <p:nvPr/>
          </p:nvSpPr>
          <p:spPr>
            <a:xfrm>
              <a:off x="1891575" y="1445700"/>
              <a:ext cx="175675" cy="176500"/>
            </a:xfrm>
            <a:custGeom>
              <a:avLst/>
              <a:gdLst/>
              <a:ahLst/>
              <a:cxnLst/>
              <a:rect l="l" t="t" r="r" b="b"/>
              <a:pathLst>
                <a:path w="7027" h="7060" extrusionOk="0">
                  <a:moveTo>
                    <a:pt x="3400" y="1"/>
                  </a:moveTo>
                  <a:cubicBezTo>
                    <a:pt x="2434" y="1"/>
                    <a:pt x="1635" y="616"/>
                    <a:pt x="1635" y="616"/>
                  </a:cubicBezTo>
                  <a:lnTo>
                    <a:pt x="0" y="6320"/>
                  </a:lnTo>
                  <a:cubicBezTo>
                    <a:pt x="673" y="6838"/>
                    <a:pt x="1365" y="7059"/>
                    <a:pt x="2028" y="7059"/>
                  </a:cubicBezTo>
                  <a:cubicBezTo>
                    <a:pt x="4784" y="7059"/>
                    <a:pt x="7026" y="3229"/>
                    <a:pt x="5171" y="916"/>
                  </a:cubicBezTo>
                  <a:cubicBezTo>
                    <a:pt x="4610" y="219"/>
                    <a:pt x="3975" y="1"/>
                    <a:pt x="3400" y="1"/>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5"/>
            <p:cNvSpPr/>
            <p:nvPr/>
          </p:nvSpPr>
          <p:spPr>
            <a:xfrm>
              <a:off x="1924925" y="1499450"/>
              <a:ext cx="60075" cy="60900"/>
            </a:xfrm>
            <a:custGeom>
              <a:avLst/>
              <a:gdLst/>
              <a:ahLst/>
              <a:cxnLst/>
              <a:rect l="l" t="t" r="r" b="b"/>
              <a:pathLst>
                <a:path w="2403" h="2436" fill="none" extrusionOk="0">
                  <a:moveTo>
                    <a:pt x="2402" y="401"/>
                  </a:moveTo>
                  <a:cubicBezTo>
                    <a:pt x="2402" y="401"/>
                    <a:pt x="1201" y="1"/>
                    <a:pt x="1" y="2436"/>
                  </a:cubicBezTo>
                </a:path>
              </a:pathLst>
            </a:custGeom>
            <a:noFill/>
            <a:ln w="75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5"/>
            <p:cNvSpPr/>
            <p:nvPr/>
          </p:nvSpPr>
          <p:spPr>
            <a:xfrm>
              <a:off x="1328675" y="1003275"/>
              <a:ext cx="658825" cy="642150"/>
            </a:xfrm>
            <a:custGeom>
              <a:avLst/>
              <a:gdLst/>
              <a:ahLst/>
              <a:cxnLst/>
              <a:rect l="l" t="t" r="r" b="b"/>
              <a:pathLst>
                <a:path w="26353" h="25686" extrusionOk="0">
                  <a:moveTo>
                    <a:pt x="13176" y="0"/>
                  </a:moveTo>
                  <a:cubicBezTo>
                    <a:pt x="5904" y="0"/>
                    <a:pt x="0" y="5771"/>
                    <a:pt x="0" y="12843"/>
                  </a:cubicBezTo>
                  <a:cubicBezTo>
                    <a:pt x="0" y="19948"/>
                    <a:pt x="5904" y="25685"/>
                    <a:pt x="13176" y="25685"/>
                  </a:cubicBezTo>
                  <a:cubicBezTo>
                    <a:pt x="20448" y="25685"/>
                    <a:pt x="26352" y="19948"/>
                    <a:pt x="26352" y="12843"/>
                  </a:cubicBezTo>
                  <a:cubicBezTo>
                    <a:pt x="26352" y="5771"/>
                    <a:pt x="20448" y="0"/>
                    <a:pt x="13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5"/>
            <p:cNvSpPr/>
            <p:nvPr/>
          </p:nvSpPr>
          <p:spPr>
            <a:xfrm>
              <a:off x="1527975" y="1748800"/>
              <a:ext cx="237700" cy="287725"/>
            </a:xfrm>
            <a:custGeom>
              <a:avLst/>
              <a:gdLst/>
              <a:ahLst/>
              <a:cxnLst/>
              <a:rect l="l" t="t" r="r" b="b"/>
              <a:pathLst>
                <a:path w="9508" h="11509" extrusionOk="0">
                  <a:moveTo>
                    <a:pt x="8440" y="0"/>
                  </a:moveTo>
                  <a:lnTo>
                    <a:pt x="1101" y="134"/>
                  </a:lnTo>
                  <a:lnTo>
                    <a:pt x="1" y="11509"/>
                  </a:lnTo>
                  <a:lnTo>
                    <a:pt x="9507" y="11509"/>
                  </a:lnTo>
                  <a:lnTo>
                    <a:pt x="8440" y="0"/>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5"/>
            <p:cNvSpPr/>
            <p:nvPr/>
          </p:nvSpPr>
          <p:spPr>
            <a:xfrm>
              <a:off x="1570500" y="1747975"/>
              <a:ext cx="182675" cy="159300"/>
            </a:xfrm>
            <a:custGeom>
              <a:avLst/>
              <a:gdLst/>
              <a:ahLst/>
              <a:cxnLst/>
              <a:rect l="l" t="t" r="r" b="b"/>
              <a:pathLst>
                <a:path w="7307" h="6372" extrusionOk="0">
                  <a:moveTo>
                    <a:pt x="6739" y="0"/>
                  </a:moveTo>
                  <a:lnTo>
                    <a:pt x="1" y="1068"/>
                  </a:lnTo>
                  <a:cubicBezTo>
                    <a:pt x="301" y="1234"/>
                    <a:pt x="7306" y="6371"/>
                    <a:pt x="7306" y="6371"/>
                  </a:cubicBezTo>
                  <a:lnTo>
                    <a:pt x="6739" y="0"/>
                  </a:lnTo>
                  <a:close/>
                </a:path>
              </a:pathLst>
            </a:custGeom>
            <a:solidFill>
              <a:srgbClr val="C781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5"/>
            <p:cNvSpPr/>
            <p:nvPr/>
          </p:nvSpPr>
          <p:spPr>
            <a:xfrm>
              <a:off x="1368700" y="1078325"/>
              <a:ext cx="605450" cy="718875"/>
            </a:xfrm>
            <a:custGeom>
              <a:avLst/>
              <a:gdLst/>
              <a:ahLst/>
              <a:cxnLst/>
              <a:rect l="l" t="t" r="r" b="b"/>
              <a:pathLst>
                <a:path w="24218" h="28755" extrusionOk="0">
                  <a:moveTo>
                    <a:pt x="11518" y="0"/>
                  </a:moveTo>
                  <a:cubicBezTo>
                    <a:pt x="1263" y="0"/>
                    <a:pt x="0" y="8907"/>
                    <a:pt x="0" y="8907"/>
                  </a:cubicBezTo>
                  <a:cubicBezTo>
                    <a:pt x="0" y="8907"/>
                    <a:pt x="67" y="28754"/>
                    <a:pt x="11175" y="28754"/>
                  </a:cubicBezTo>
                  <a:cubicBezTo>
                    <a:pt x="24218" y="28754"/>
                    <a:pt x="22850" y="8940"/>
                    <a:pt x="22850" y="8940"/>
                  </a:cubicBezTo>
                  <a:cubicBezTo>
                    <a:pt x="22850" y="8940"/>
                    <a:pt x="22750" y="0"/>
                    <a:pt x="11575" y="0"/>
                  </a:cubicBezTo>
                  <a:cubicBezTo>
                    <a:pt x="11556" y="0"/>
                    <a:pt x="11537" y="0"/>
                    <a:pt x="11518" y="0"/>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5"/>
            <p:cNvSpPr/>
            <p:nvPr/>
          </p:nvSpPr>
          <p:spPr>
            <a:xfrm>
              <a:off x="1511300" y="1451075"/>
              <a:ext cx="48400" cy="47575"/>
            </a:xfrm>
            <a:custGeom>
              <a:avLst/>
              <a:gdLst/>
              <a:ahLst/>
              <a:cxnLst/>
              <a:rect l="l" t="t" r="r" b="b"/>
              <a:pathLst>
                <a:path w="1936" h="1903" extrusionOk="0">
                  <a:moveTo>
                    <a:pt x="968" y="1"/>
                  </a:moveTo>
                  <a:cubicBezTo>
                    <a:pt x="434" y="1"/>
                    <a:pt x="0" y="401"/>
                    <a:pt x="0" y="935"/>
                  </a:cubicBezTo>
                  <a:cubicBezTo>
                    <a:pt x="0" y="1469"/>
                    <a:pt x="434" y="1902"/>
                    <a:pt x="968" y="1902"/>
                  </a:cubicBezTo>
                  <a:cubicBezTo>
                    <a:pt x="1502" y="1902"/>
                    <a:pt x="1935" y="1469"/>
                    <a:pt x="1935" y="935"/>
                  </a:cubicBezTo>
                  <a:cubicBezTo>
                    <a:pt x="1935" y="401"/>
                    <a:pt x="1502" y="1"/>
                    <a:pt x="9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5"/>
            <p:cNvSpPr/>
            <p:nvPr/>
          </p:nvSpPr>
          <p:spPr>
            <a:xfrm>
              <a:off x="1748975" y="1451075"/>
              <a:ext cx="47550" cy="47575"/>
            </a:xfrm>
            <a:custGeom>
              <a:avLst/>
              <a:gdLst/>
              <a:ahLst/>
              <a:cxnLst/>
              <a:rect l="l" t="t" r="r" b="b"/>
              <a:pathLst>
                <a:path w="1902" h="1903" extrusionOk="0">
                  <a:moveTo>
                    <a:pt x="968" y="1"/>
                  </a:moveTo>
                  <a:cubicBezTo>
                    <a:pt x="434" y="1"/>
                    <a:pt x="0" y="401"/>
                    <a:pt x="0" y="935"/>
                  </a:cubicBezTo>
                  <a:cubicBezTo>
                    <a:pt x="0" y="1469"/>
                    <a:pt x="434" y="1902"/>
                    <a:pt x="968" y="1902"/>
                  </a:cubicBezTo>
                  <a:cubicBezTo>
                    <a:pt x="1501" y="1902"/>
                    <a:pt x="1902" y="1469"/>
                    <a:pt x="1902" y="935"/>
                  </a:cubicBezTo>
                  <a:cubicBezTo>
                    <a:pt x="1902" y="401"/>
                    <a:pt x="1501" y="1"/>
                    <a:pt x="9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5"/>
            <p:cNvSpPr/>
            <p:nvPr/>
          </p:nvSpPr>
          <p:spPr>
            <a:xfrm>
              <a:off x="1648900" y="1489450"/>
              <a:ext cx="28375" cy="83425"/>
            </a:xfrm>
            <a:custGeom>
              <a:avLst/>
              <a:gdLst/>
              <a:ahLst/>
              <a:cxnLst/>
              <a:rect l="l" t="t" r="r" b="b"/>
              <a:pathLst>
                <a:path w="1135" h="3337" fill="none" extrusionOk="0">
                  <a:moveTo>
                    <a:pt x="0" y="0"/>
                  </a:moveTo>
                  <a:lnTo>
                    <a:pt x="0" y="3336"/>
                  </a:lnTo>
                  <a:lnTo>
                    <a:pt x="1135" y="3336"/>
                  </a:lnTo>
                </a:path>
              </a:pathLst>
            </a:custGeom>
            <a:noFill/>
            <a:ln w="75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5"/>
            <p:cNvSpPr/>
            <p:nvPr/>
          </p:nvSpPr>
          <p:spPr>
            <a:xfrm>
              <a:off x="1703100" y="1316000"/>
              <a:ext cx="152625" cy="61250"/>
            </a:xfrm>
            <a:custGeom>
              <a:avLst/>
              <a:gdLst/>
              <a:ahLst/>
              <a:cxnLst/>
              <a:rect l="l" t="t" r="r" b="b"/>
              <a:pathLst>
                <a:path w="6105" h="2450" extrusionOk="0">
                  <a:moveTo>
                    <a:pt x="2369" y="0"/>
                  </a:moveTo>
                  <a:cubicBezTo>
                    <a:pt x="534" y="0"/>
                    <a:pt x="301" y="934"/>
                    <a:pt x="301" y="934"/>
                  </a:cubicBezTo>
                  <a:cubicBezTo>
                    <a:pt x="301" y="934"/>
                    <a:pt x="1" y="1935"/>
                    <a:pt x="1602" y="1968"/>
                  </a:cubicBezTo>
                  <a:cubicBezTo>
                    <a:pt x="2803" y="1968"/>
                    <a:pt x="4204" y="2302"/>
                    <a:pt x="4937" y="2435"/>
                  </a:cubicBezTo>
                  <a:cubicBezTo>
                    <a:pt x="4992" y="2445"/>
                    <a:pt x="5048" y="2450"/>
                    <a:pt x="5103" y="2450"/>
                  </a:cubicBezTo>
                  <a:cubicBezTo>
                    <a:pt x="5420" y="2450"/>
                    <a:pt x="5740" y="2295"/>
                    <a:pt x="5938" y="2068"/>
                  </a:cubicBezTo>
                  <a:cubicBezTo>
                    <a:pt x="6105" y="1801"/>
                    <a:pt x="6038" y="1568"/>
                    <a:pt x="5838" y="1334"/>
                  </a:cubicBezTo>
                  <a:cubicBezTo>
                    <a:pt x="5438" y="967"/>
                    <a:pt x="3837" y="67"/>
                    <a:pt x="2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5"/>
            <p:cNvSpPr/>
            <p:nvPr/>
          </p:nvSpPr>
          <p:spPr>
            <a:xfrm>
              <a:off x="1445425" y="1317650"/>
              <a:ext cx="152625" cy="60800"/>
            </a:xfrm>
            <a:custGeom>
              <a:avLst/>
              <a:gdLst/>
              <a:ahLst/>
              <a:cxnLst/>
              <a:rect l="l" t="t" r="r" b="b"/>
              <a:pathLst>
                <a:path w="6105" h="2432" extrusionOk="0">
                  <a:moveTo>
                    <a:pt x="3736" y="1"/>
                  </a:moveTo>
                  <a:cubicBezTo>
                    <a:pt x="2269" y="34"/>
                    <a:pt x="667" y="935"/>
                    <a:pt x="267" y="1335"/>
                  </a:cubicBezTo>
                  <a:cubicBezTo>
                    <a:pt x="67" y="1535"/>
                    <a:pt x="0" y="1769"/>
                    <a:pt x="167" y="2036"/>
                  </a:cubicBezTo>
                  <a:cubicBezTo>
                    <a:pt x="354" y="2277"/>
                    <a:pt x="649" y="2432"/>
                    <a:pt x="948" y="2432"/>
                  </a:cubicBezTo>
                  <a:cubicBezTo>
                    <a:pt x="1022" y="2432"/>
                    <a:pt x="1095" y="2422"/>
                    <a:pt x="1168" y="2403"/>
                  </a:cubicBezTo>
                  <a:cubicBezTo>
                    <a:pt x="1902" y="2269"/>
                    <a:pt x="3303" y="1936"/>
                    <a:pt x="4503" y="1936"/>
                  </a:cubicBezTo>
                  <a:cubicBezTo>
                    <a:pt x="6105" y="1902"/>
                    <a:pt x="5804" y="901"/>
                    <a:pt x="5804" y="901"/>
                  </a:cubicBezTo>
                  <a:cubicBezTo>
                    <a:pt x="5804" y="901"/>
                    <a:pt x="5604" y="1"/>
                    <a:pt x="3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a:off x="1447925" y="1526975"/>
              <a:ext cx="421150" cy="270350"/>
            </a:xfrm>
            <a:custGeom>
              <a:avLst/>
              <a:gdLst/>
              <a:ahLst/>
              <a:cxnLst/>
              <a:rect l="l" t="t" r="r" b="b"/>
              <a:pathLst>
                <a:path w="16846" h="10814" extrusionOk="0">
                  <a:moveTo>
                    <a:pt x="8139" y="0"/>
                  </a:moveTo>
                  <a:lnTo>
                    <a:pt x="1034" y="2836"/>
                  </a:lnTo>
                  <a:lnTo>
                    <a:pt x="0" y="5171"/>
                  </a:lnTo>
                  <a:cubicBezTo>
                    <a:pt x="0" y="5171"/>
                    <a:pt x="1935" y="10641"/>
                    <a:pt x="7839" y="10808"/>
                  </a:cubicBezTo>
                  <a:cubicBezTo>
                    <a:pt x="7964" y="10812"/>
                    <a:pt x="8087" y="10814"/>
                    <a:pt x="8209" y="10814"/>
                  </a:cubicBezTo>
                  <a:cubicBezTo>
                    <a:pt x="13779" y="10814"/>
                    <a:pt x="16095" y="7143"/>
                    <a:pt x="16846" y="5805"/>
                  </a:cubicBezTo>
                  <a:lnTo>
                    <a:pt x="15678" y="3370"/>
                  </a:lnTo>
                  <a:lnTo>
                    <a:pt x="81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5"/>
            <p:cNvSpPr/>
            <p:nvPr/>
          </p:nvSpPr>
          <p:spPr>
            <a:xfrm>
              <a:off x="1391225" y="1501950"/>
              <a:ext cx="105925" cy="129300"/>
            </a:xfrm>
            <a:custGeom>
              <a:avLst/>
              <a:gdLst/>
              <a:ahLst/>
              <a:cxnLst/>
              <a:rect l="l" t="t" r="r" b="b"/>
              <a:pathLst>
                <a:path w="4237" h="5172" extrusionOk="0">
                  <a:moveTo>
                    <a:pt x="0" y="1"/>
                  </a:moveTo>
                  <a:lnTo>
                    <a:pt x="300" y="1302"/>
                  </a:lnTo>
                  <a:lnTo>
                    <a:pt x="3736" y="5171"/>
                  </a:lnTo>
                  <a:lnTo>
                    <a:pt x="4236" y="480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5"/>
            <p:cNvSpPr/>
            <p:nvPr/>
          </p:nvSpPr>
          <p:spPr>
            <a:xfrm>
              <a:off x="1814850" y="1499450"/>
              <a:ext cx="110100" cy="128450"/>
            </a:xfrm>
            <a:custGeom>
              <a:avLst/>
              <a:gdLst/>
              <a:ahLst/>
              <a:cxnLst/>
              <a:rect l="l" t="t" r="r" b="b"/>
              <a:pathLst>
                <a:path w="4404" h="5138" extrusionOk="0">
                  <a:moveTo>
                    <a:pt x="4404" y="1"/>
                  </a:moveTo>
                  <a:lnTo>
                    <a:pt x="0" y="4737"/>
                  </a:lnTo>
                  <a:lnTo>
                    <a:pt x="467" y="5138"/>
                  </a:lnTo>
                  <a:lnTo>
                    <a:pt x="4203" y="1168"/>
                  </a:lnTo>
                  <a:lnTo>
                    <a:pt x="44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5"/>
            <p:cNvSpPr/>
            <p:nvPr/>
          </p:nvSpPr>
          <p:spPr>
            <a:xfrm>
              <a:off x="1328675" y="1058300"/>
              <a:ext cx="218500" cy="290250"/>
            </a:xfrm>
            <a:custGeom>
              <a:avLst/>
              <a:gdLst/>
              <a:ahLst/>
              <a:cxnLst/>
              <a:rect l="l" t="t" r="r" b="b"/>
              <a:pathLst>
                <a:path w="8740" h="11610" extrusionOk="0">
                  <a:moveTo>
                    <a:pt x="8573" y="1"/>
                  </a:moveTo>
                  <a:cubicBezTo>
                    <a:pt x="8573" y="34"/>
                    <a:pt x="0" y="3103"/>
                    <a:pt x="1201" y="11609"/>
                  </a:cubicBezTo>
                  <a:cubicBezTo>
                    <a:pt x="1201" y="11609"/>
                    <a:pt x="8740" y="9874"/>
                    <a:pt x="8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5"/>
            <p:cNvSpPr/>
            <p:nvPr/>
          </p:nvSpPr>
          <p:spPr>
            <a:xfrm>
              <a:off x="1498800" y="1029150"/>
              <a:ext cx="527900" cy="391100"/>
            </a:xfrm>
            <a:custGeom>
              <a:avLst/>
              <a:gdLst/>
              <a:ahLst/>
              <a:cxnLst/>
              <a:rect l="l" t="t" r="r" b="b"/>
              <a:pathLst>
                <a:path w="21116" h="15644" extrusionOk="0">
                  <a:moveTo>
                    <a:pt x="6124" y="1"/>
                  </a:moveTo>
                  <a:cubicBezTo>
                    <a:pt x="2731" y="1"/>
                    <a:pt x="601" y="1200"/>
                    <a:pt x="601" y="1200"/>
                  </a:cubicBezTo>
                  <a:cubicBezTo>
                    <a:pt x="601" y="1200"/>
                    <a:pt x="0" y="7371"/>
                    <a:pt x="8473" y="9306"/>
                  </a:cubicBezTo>
                  <a:cubicBezTo>
                    <a:pt x="18213" y="11574"/>
                    <a:pt x="18213" y="15644"/>
                    <a:pt x="18213" y="15644"/>
                  </a:cubicBezTo>
                  <a:cubicBezTo>
                    <a:pt x="18213" y="15644"/>
                    <a:pt x="21115" y="5870"/>
                    <a:pt x="13643" y="1934"/>
                  </a:cubicBezTo>
                  <a:cubicBezTo>
                    <a:pt x="10792" y="457"/>
                    <a:pt x="8218" y="1"/>
                    <a:pt x="61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5"/>
            <p:cNvSpPr/>
            <p:nvPr/>
          </p:nvSpPr>
          <p:spPr>
            <a:xfrm>
              <a:off x="2320200" y="3932575"/>
              <a:ext cx="369475" cy="557175"/>
            </a:xfrm>
            <a:custGeom>
              <a:avLst/>
              <a:gdLst/>
              <a:ahLst/>
              <a:cxnLst/>
              <a:rect l="l" t="t" r="r" b="b"/>
              <a:pathLst>
                <a:path w="14779" h="22287" extrusionOk="0">
                  <a:moveTo>
                    <a:pt x="3961" y="0"/>
                  </a:moveTo>
                  <a:cubicBezTo>
                    <a:pt x="2667" y="0"/>
                    <a:pt x="1596" y="996"/>
                    <a:pt x="1502" y="2347"/>
                  </a:cubicBezTo>
                  <a:lnTo>
                    <a:pt x="1369" y="4649"/>
                  </a:lnTo>
                  <a:cubicBezTo>
                    <a:pt x="1369" y="4649"/>
                    <a:pt x="1" y="9219"/>
                    <a:pt x="2303" y="13221"/>
                  </a:cubicBezTo>
                  <a:cubicBezTo>
                    <a:pt x="3704" y="15723"/>
                    <a:pt x="4237" y="17525"/>
                    <a:pt x="4437" y="18525"/>
                  </a:cubicBezTo>
                  <a:cubicBezTo>
                    <a:pt x="4501" y="19036"/>
                    <a:pt x="4932" y="19395"/>
                    <a:pt x="5438" y="19395"/>
                  </a:cubicBezTo>
                  <a:cubicBezTo>
                    <a:pt x="5460" y="19395"/>
                    <a:pt x="5482" y="19394"/>
                    <a:pt x="5505" y="19393"/>
                  </a:cubicBezTo>
                  <a:cubicBezTo>
                    <a:pt x="6039" y="19393"/>
                    <a:pt x="6506" y="18926"/>
                    <a:pt x="6539" y="18392"/>
                  </a:cubicBezTo>
                  <a:cubicBezTo>
                    <a:pt x="6606" y="17324"/>
                    <a:pt x="6506" y="15490"/>
                    <a:pt x="5938" y="13522"/>
                  </a:cubicBezTo>
                  <a:lnTo>
                    <a:pt x="5938" y="13522"/>
                  </a:lnTo>
                  <a:lnTo>
                    <a:pt x="13210" y="21994"/>
                  </a:lnTo>
                  <a:cubicBezTo>
                    <a:pt x="13385" y="22186"/>
                    <a:pt x="13623" y="22287"/>
                    <a:pt x="13863" y="22287"/>
                  </a:cubicBezTo>
                  <a:cubicBezTo>
                    <a:pt x="14082" y="22287"/>
                    <a:pt x="14303" y="22203"/>
                    <a:pt x="14478" y="22028"/>
                  </a:cubicBezTo>
                  <a:cubicBezTo>
                    <a:pt x="14711" y="21761"/>
                    <a:pt x="14778" y="21394"/>
                    <a:pt x="14645" y="21094"/>
                  </a:cubicBezTo>
                  <a:lnTo>
                    <a:pt x="8841" y="9385"/>
                  </a:lnTo>
                  <a:cubicBezTo>
                    <a:pt x="8841" y="9385"/>
                    <a:pt x="7173" y="4815"/>
                    <a:pt x="6472" y="1913"/>
                  </a:cubicBezTo>
                  <a:cubicBezTo>
                    <a:pt x="6139" y="846"/>
                    <a:pt x="5271" y="79"/>
                    <a:pt x="4204" y="12"/>
                  </a:cubicBezTo>
                  <a:cubicBezTo>
                    <a:pt x="4122" y="4"/>
                    <a:pt x="4041" y="0"/>
                    <a:pt x="3961" y="0"/>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5"/>
            <p:cNvSpPr/>
            <p:nvPr/>
          </p:nvSpPr>
          <p:spPr>
            <a:xfrm>
              <a:off x="2108400" y="3357450"/>
              <a:ext cx="369450" cy="672175"/>
            </a:xfrm>
            <a:custGeom>
              <a:avLst/>
              <a:gdLst/>
              <a:ahLst/>
              <a:cxnLst/>
              <a:rect l="l" t="t" r="r" b="b"/>
              <a:pathLst>
                <a:path w="14778" h="26887" extrusionOk="0">
                  <a:moveTo>
                    <a:pt x="6405" y="1"/>
                  </a:moveTo>
                  <a:lnTo>
                    <a:pt x="0" y="5204"/>
                  </a:lnTo>
                  <a:lnTo>
                    <a:pt x="10608" y="26886"/>
                  </a:lnTo>
                  <a:lnTo>
                    <a:pt x="14777" y="24685"/>
                  </a:lnTo>
                  <a:lnTo>
                    <a:pt x="6405" y="1"/>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1924925" y="2153250"/>
              <a:ext cx="517075" cy="1677075"/>
            </a:xfrm>
            <a:custGeom>
              <a:avLst/>
              <a:gdLst/>
              <a:ahLst/>
              <a:cxnLst/>
              <a:rect l="l" t="t" r="r" b="b"/>
              <a:pathLst>
                <a:path w="20683" h="67083" extrusionOk="0">
                  <a:moveTo>
                    <a:pt x="5338" y="1"/>
                  </a:moveTo>
                  <a:lnTo>
                    <a:pt x="1" y="27987"/>
                  </a:lnTo>
                  <a:lnTo>
                    <a:pt x="8640" y="67082"/>
                  </a:lnTo>
                  <a:lnTo>
                    <a:pt x="20682" y="61578"/>
                  </a:lnTo>
                  <a:lnTo>
                    <a:pt x="11976" y="32824"/>
                  </a:lnTo>
                  <a:cubicBezTo>
                    <a:pt x="11976" y="32824"/>
                    <a:pt x="11242" y="18848"/>
                    <a:pt x="9841" y="9474"/>
                  </a:cubicBezTo>
                  <a:cubicBezTo>
                    <a:pt x="8473" y="134"/>
                    <a:pt x="5338" y="1"/>
                    <a:pt x="5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1076825" y="2036500"/>
              <a:ext cx="776400" cy="1872200"/>
            </a:xfrm>
            <a:custGeom>
              <a:avLst/>
              <a:gdLst/>
              <a:ahLst/>
              <a:cxnLst/>
              <a:rect l="l" t="t" r="r" b="b"/>
              <a:pathLst>
                <a:path w="31056" h="74888" extrusionOk="0">
                  <a:moveTo>
                    <a:pt x="18047" y="1"/>
                  </a:moveTo>
                  <a:lnTo>
                    <a:pt x="7506" y="4671"/>
                  </a:lnTo>
                  <a:lnTo>
                    <a:pt x="0" y="16546"/>
                  </a:lnTo>
                  <a:lnTo>
                    <a:pt x="9674" y="36193"/>
                  </a:lnTo>
                  <a:lnTo>
                    <a:pt x="2002" y="74888"/>
                  </a:lnTo>
                  <a:lnTo>
                    <a:pt x="26186" y="70151"/>
                  </a:lnTo>
                  <a:lnTo>
                    <a:pt x="31056" y="53339"/>
                  </a:lnTo>
                  <a:lnTo>
                    <a:pt x="28821" y="19548"/>
                  </a:lnTo>
                  <a:lnTo>
                    <a:pt x="180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1765650" y="2036500"/>
              <a:ext cx="458675" cy="1827175"/>
            </a:xfrm>
            <a:custGeom>
              <a:avLst/>
              <a:gdLst/>
              <a:ahLst/>
              <a:cxnLst/>
              <a:rect l="l" t="t" r="r" b="b"/>
              <a:pathLst>
                <a:path w="18347" h="73087" extrusionOk="0">
                  <a:moveTo>
                    <a:pt x="0" y="1"/>
                  </a:moveTo>
                  <a:lnTo>
                    <a:pt x="1235" y="19548"/>
                  </a:lnTo>
                  <a:lnTo>
                    <a:pt x="3503" y="53339"/>
                  </a:lnTo>
                  <a:lnTo>
                    <a:pt x="8006" y="69817"/>
                  </a:lnTo>
                  <a:lnTo>
                    <a:pt x="18347" y="73086"/>
                  </a:lnTo>
                  <a:lnTo>
                    <a:pt x="9974" y="40196"/>
                  </a:lnTo>
                  <a:lnTo>
                    <a:pt x="12009" y="27821"/>
                  </a:lnTo>
                  <a:cubicBezTo>
                    <a:pt x="13243" y="20215"/>
                    <a:pt x="13176" y="12510"/>
                    <a:pt x="11742" y="4971"/>
                  </a:cubicBezTo>
                  <a:lnTo>
                    <a:pt x="11709" y="467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1527975" y="2036500"/>
              <a:ext cx="269375" cy="488725"/>
            </a:xfrm>
            <a:custGeom>
              <a:avLst/>
              <a:gdLst/>
              <a:ahLst/>
              <a:cxnLst/>
              <a:rect l="l" t="t" r="r" b="b"/>
              <a:pathLst>
                <a:path w="10775" h="19549" extrusionOk="0">
                  <a:moveTo>
                    <a:pt x="1" y="1"/>
                  </a:moveTo>
                  <a:lnTo>
                    <a:pt x="10775" y="19548"/>
                  </a:lnTo>
                  <a:lnTo>
                    <a:pt x="9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5"/>
            <p:cNvSpPr/>
            <p:nvPr/>
          </p:nvSpPr>
          <p:spPr>
            <a:xfrm>
              <a:off x="1796500" y="2525200"/>
              <a:ext cx="56725" cy="844775"/>
            </a:xfrm>
            <a:custGeom>
              <a:avLst/>
              <a:gdLst/>
              <a:ahLst/>
              <a:cxnLst/>
              <a:rect l="l" t="t" r="r" b="b"/>
              <a:pathLst>
                <a:path w="2269" h="33791" fill="none" extrusionOk="0">
                  <a:moveTo>
                    <a:pt x="1" y="0"/>
                  </a:moveTo>
                  <a:lnTo>
                    <a:pt x="2269" y="33791"/>
                  </a:lnTo>
                </a:path>
              </a:pathLst>
            </a:custGeom>
            <a:noFill/>
            <a:ln w="14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2015000" y="2450125"/>
              <a:ext cx="192650" cy="1350175"/>
            </a:xfrm>
            <a:custGeom>
              <a:avLst/>
              <a:gdLst/>
              <a:ahLst/>
              <a:cxnLst/>
              <a:rect l="l" t="t" r="r" b="b"/>
              <a:pathLst>
                <a:path w="7706" h="54007" fill="none" extrusionOk="0">
                  <a:moveTo>
                    <a:pt x="2902" y="1"/>
                  </a:moveTo>
                  <a:cubicBezTo>
                    <a:pt x="2902" y="1"/>
                    <a:pt x="4337" y="8073"/>
                    <a:pt x="0" y="23651"/>
                  </a:cubicBezTo>
                  <a:lnTo>
                    <a:pt x="7706" y="54006"/>
                  </a:lnTo>
                </a:path>
              </a:pathLst>
            </a:custGeom>
            <a:noFill/>
            <a:ln w="14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1348675" y="2041500"/>
              <a:ext cx="448675" cy="483725"/>
            </a:xfrm>
            <a:custGeom>
              <a:avLst/>
              <a:gdLst/>
              <a:ahLst/>
              <a:cxnLst/>
              <a:rect l="l" t="t" r="r" b="b"/>
              <a:pathLst>
                <a:path w="17947" h="19349" fill="none" extrusionOk="0">
                  <a:moveTo>
                    <a:pt x="6972" y="1"/>
                  </a:moveTo>
                  <a:lnTo>
                    <a:pt x="1" y="7940"/>
                  </a:lnTo>
                  <a:lnTo>
                    <a:pt x="6505" y="9574"/>
                  </a:lnTo>
                  <a:lnTo>
                    <a:pt x="4971" y="14678"/>
                  </a:lnTo>
                  <a:lnTo>
                    <a:pt x="17947" y="19348"/>
                  </a:lnTo>
                </a:path>
              </a:pathLst>
            </a:custGeom>
            <a:noFill/>
            <a:ln w="14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1772325" y="2041500"/>
              <a:ext cx="175150" cy="483725"/>
            </a:xfrm>
            <a:custGeom>
              <a:avLst/>
              <a:gdLst/>
              <a:ahLst/>
              <a:cxnLst/>
              <a:rect l="l" t="t" r="r" b="b"/>
              <a:pathLst>
                <a:path w="7006" h="19349" fill="none" extrusionOk="0">
                  <a:moveTo>
                    <a:pt x="0" y="1"/>
                  </a:moveTo>
                  <a:lnTo>
                    <a:pt x="6705" y="6339"/>
                  </a:lnTo>
                  <a:lnTo>
                    <a:pt x="3236" y="8640"/>
                  </a:lnTo>
                  <a:lnTo>
                    <a:pt x="7005" y="12610"/>
                  </a:lnTo>
                  <a:lnTo>
                    <a:pt x="1001" y="19348"/>
                  </a:lnTo>
                </a:path>
              </a:pathLst>
            </a:custGeom>
            <a:noFill/>
            <a:ln w="14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500575" y="2153250"/>
              <a:ext cx="826450" cy="999075"/>
            </a:xfrm>
            <a:custGeom>
              <a:avLst/>
              <a:gdLst/>
              <a:ahLst/>
              <a:cxnLst/>
              <a:rect l="l" t="t" r="r" b="b"/>
              <a:pathLst>
                <a:path w="33058" h="39963" extrusionOk="0">
                  <a:moveTo>
                    <a:pt x="30556" y="1"/>
                  </a:moveTo>
                  <a:cubicBezTo>
                    <a:pt x="30556" y="1"/>
                    <a:pt x="19281" y="3904"/>
                    <a:pt x="1" y="29322"/>
                  </a:cubicBezTo>
                  <a:lnTo>
                    <a:pt x="7639" y="39963"/>
                  </a:lnTo>
                  <a:lnTo>
                    <a:pt x="33058" y="15345"/>
                  </a:lnTo>
                  <a:lnTo>
                    <a:pt x="305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839975" y="2544375"/>
              <a:ext cx="921525" cy="1109975"/>
            </a:xfrm>
            <a:custGeom>
              <a:avLst/>
              <a:gdLst/>
              <a:ahLst/>
              <a:cxnLst/>
              <a:rect l="l" t="t" r="r" b="b"/>
              <a:pathLst>
                <a:path w="36861" h="44399" extrusionOk="0">
                  <a:moveTo>
                    <a:pt x="10308" y="0"/>
                  </a:moveTo>
                  <a:lnTo>
                    <a:pt x="1" y="37927"/>
                  </a:lnTo>
                  <a:lnTo>
                    <a:pt x="26320" y="44399"/>
                  </a:lnTo>
                  <a:lnTo>
                    <a:pt x="36861" y="7072"/>
                  </a:lnTo>
                  <a:lnTo>
                    <a:pt x="103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860825" y="3033050"/>
              <a:ext cx="524575" cy="374450"/>
            </a:xfrm>
            <a:custGeom>
              <a:avLst/>
              <a:gdLst/>
              <a:ahLst/>
              <a:cxnLst/>
              <a:rect l="l" t="t" r="r" b="b"/>
              <a:pathLst>
                <a:path w="20983" h="14978" extrusionOk="0">
                  <a:moveTo>
                    <a:pt x="2469" y="1"/>
                  </a:moveTo>
                  <a:lnTo>
                    <a:pt x="1" y="8673"/>
                  </a:lnTo>
                  <a:lnTo>
                    <a:pt x="18381" y="14978"/>
                  </a:lnTo>
                  <a:lnTo>
                    <a:pt x="20983" y="9641"/>
                  </a:lnTo>
                  <a:lnTo>
                    <a:pt x="2469" y="1"/>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1321175" y="3223300"/>
              <a:ext cx="353575" cy="295325"/>
            </a:xfrm>
            <a:custGeom>
              <a:avLst/>
              <a:gdLst/>
              <a:ahLst/>
              <a:cxnLst/>
              <a:rect l="l" t="t" r="r" b="b"/>
              <a:pathLst>
                <a:path w="14143" h="11813" extrusionOk="0">
                  <a:moveTo>
                    <a:pt x="8132" y="0"/>
                  </a:moveTo>
                  <a:cubicBezTo>
                    <a:pt x="5069" y="0"/>
                    <a:pt x="1935" y="563"/>
                    <a:pt x="1935" y="563"/>
                  </a:cubicBezTo>
                  <a:lnTo>
                    <a:pt x="0" y="7368"/>
                  </a:lnTo>
                  <a:cubicBezTo>
                    <a:pt x="3492" y="10601"/>
                    <a:pt x="6112" y="11812"/>
                    <a:pt x="8078" y="11812"/>
                  </a:cubicBezTo>
                  <a:cubicBezTo>
                    <a:pt x="12442" y="11812"/>
                    <a:pt x="13588" y="5846"/>
                    <a:pt x="13910" y="2765"/>
                  </a:cubicBezTo>
                  <a:cubicBezTo>
                    <a:pt x="14143" y="555"/>
                    <a:pt x="11172" y="0"/>
                    <a:pt x="8132" y="0"/>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5"/>
            <p:cNvSpPr/>
            <p:nvPr/>
          </p:nvSpPr>
          <p:spPr>
            <a:xfrm>
              <a:off x="1330325" y="3137600"/>
              <a:ext cx="270225" cy="138150"/>
            </a:xfrm>
            <a:custGeom>
              <a:avLst/>
              <a:gdLst/>
              <a:ahLst/>
              <a:cxnLst/>
              <a:rect l="l" t="t" r="r" b="b"/>
              <a:pathLst>
                <a:path w="10809" h="5526" extrusionOk="0">
                  <a:moveTo>
                    <a:pt x="9257" y="1"/>
                  </a:moveTo>
                  <a:cubicBezTo>
                    <a:pt x="9174" y="1"/>
                    <a:pt x="9090" y="8"/>
                    <a:pt x="9007" y="22"/>
                  </a:cubicBezTo>
                  <a:lnTo>
                    <a:pt x="6439" y="622"/>
                  </a:lnTo>
                  <a:cubicBezTo>
                    <a:pt x="5038" y="956"/>
                    <a:pt x="3770" y="1656"/>
                    <a:pt x="2836" y="2690"/>
                  </a:cubicBezTo>
                  <a:lnTo>
                    <a:pt x="1" y="5526"/>
                  </a:lnTo>
                  <a:lnTo>
                    <a:pt x="6406" y="4958"/>
                  </a:lnTo>
                  <a:lnTo>
                    <a:pt x="10075" y="2490"/>
                  </a:lnTo>
                  <a:cubicBezTo>
                    <a:pt x="10675" y="2123"/>
                    <a:pt x="10809" y="1356"/>
                    <a:pt x="10542" y="755"/>
                  </a:cubicBezTo>
                  <a:cubicBezTo>
                    <a:pt x="10283" y="267"/>
                    <a:pt x="9777" y="1"/>
                    <a:pt x="9257" y="1"/>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5"/>
            <p:cNvSpPr/>
            <p:nvPr/>
          </p:nvSpPr>
          <p:spPr>
            <a:xfrm>
              <a:off x="423025" y="2836050"/>
              <a:ext cx="738050" cy="533100"/>
            </a:xfrm>
            <a:custGeom>
              <a:avLst/>
              <a:gdLst/>
              <a:ahLst/>
              <a:cxnLst/>
              <a:rect l="l" t="t" r="r" b="b"/>
              <a:pathLst>
                <a:path w="29522" h="21324" extrusionOk="0">
                  <a:moveTo>
                    <a:pt x="7889" y="1"/>
                  </a:moveTo>
                  <a:cubicBezTo>
                    <a:pt x="5746" y="1"/>
                    <a:pt x="3641" y="1024"/>
                    <a:pt x="2335" y="2910"/>
                  </a:cubicBezTo>
                  <a:cubicBezTo>
                    <a:pt x="0" y="6346"/>
                    <a:pt x="1201" y="11016"/>
                    <a:pt x="4904" y="12851"/>
                  </a:cubicBezTo>
                  <a:lnTo>
                    <a:pt x="25986" y="21324"/>
                  </a:lnTo>
                  <a:lnTo>
                    <a:pt x="29521" y="11416"/>
                  </a:lnTo>
                  <a:lnTo>
                    <a:pt x="11675" y="1176"/>
                  </a:lnTo>
                  <a:cubicBezTo>
                    <a:pt x="10514" y="380"/>
                    <a:pt x="9194" y="1"/>
                    <a:pt x="7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1407900" y="886725"/>
              <a:ext cx="477025" cy="306700"/>
            </a:xfrm>
            <a:custGeom>
              <a:avLst/>
              <a:gdLst/>
              <a:ahLst/>
              <a:cxnLst/>
              <a:rect l="l" t="t" r="r" b="b"/>
              <a:pathLst>
                <a:path w="19081" h="12268" extrusionOk="0">
                  <a:moveTo>
                    <a:pt x="9540" y="0"/>
                  </a:moveTo>
                  <a:cubicBezTo>
                    <a:pt x="6355" y="0"/>
                    <a:pt x="3169" y="709"/>
                    <a:pt x="0" y="2127"/>
                  </a:cubicBezTo>
                  <a:lnTo>
                    <a:pt x="0" y="12268"/>
                  </a:lnTo>
                  <a:cubicBezTo>
                    <a:pt x="3219" y="11100"/>
                    <a:pt x="6413" y="10516"/>
                    <a:pt x="9590" y="10516"/>
                  </a:cubicBezTo>
                  <a:cubicBezTo>
                    <a:pt x="12768" y="10516"/>
                    <a:pt x="15928" y="11100"/>
                    <a:pt x="19080" y="12268"/>
                  </a:cubicBezTo>
                  <a:lnTo>
                    <a:pt x="19080" y="2127"/>
                  </a:lnTo>
                  <a:cubicBezTo>
                    <a:pt x="15912" y="709"/>
                    <a:pt x="12726" y="0"/>
                    <a:pt x="95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1352850" y="959275"/>
              <a:ext cx="587125" cy="234150"/>
            </a:xfrm>
            <a:custGeom>
              <a:avLst/>
              <a:gdLst/>
              <a:ahLst/>
              <a:cxnLst/>
              <a:rect l="l" t="t" r="r" b="b"/>
              <a:pathLst>
                <a:path w="23485" h="9366" extrusionOk="0">
                  <a:moveTo>
                    <a:pt x="11742" y="1"/>
                  </a:moveTo>
                  <a:cubicBezTo>
                    <a:pt x="7756" y="1"/>
                    <a:pt x="3770" y="676"/>
                    <a:pt x="1" y="2027"/>
                  </a:cubicBezTo>
                  <a:lnTo>
                    <a:pt x="2202" y="9366"/>
                  </a:lnTo>
                  <a:cubicBezTo>
                    <a:pt x="5320" y="8636"/>
                    <a:pt x="8528" y="8277"/>
                    <a:pt x="11724" y="8277"/>
                  </a:cubicBezTo>
                  <a:cubicBezTo>
                    <a:pt x="14958" y="8277"/>
                    <a:pt x="18179" y="8644"/>
                    <a:pt x="21282" y="9366"/>
                  </a:cubicBezTo>
                  <a:lnTo>
                    <a:pt x="23484" y="2027"/>
                  </a:lnTo>
                  <a:cubicBezTo>
                    <a:pt x="19715" y="676"/>
                    <a:pt x="15728" y="1"/>
                    <a:pt x="11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5"/>
            <p:cNvSpPr/>
            <p:nvPr/>
          </p:nvSpPr>
          <p:spPr>
            <a:xfrm>
              <a:off x="1626375" y="1007425"/>
              <a:ext cx="41725" cy="112625"/>
            </a:xfrm>
            <a:custGeom>
              <a:avLst/>
              <a:gdLst/>
              <a:ahLst/>
              <a:cxnLst/>
              <a:rect l="l" t="t" r="r" b="b"/>
              <a:pathLst>
                <a:path w="1669" h="4505" extrusionOk="0">
                  <a:moveTo>
                    <a:pt x="1" y="1"/>
                  </a:moveTo>
                  <a:lnTo>
                    <a:pt x="1" y="4504"/>
                  </a:lnTo>
                  <a:lnTo>
                    <a:pt x="1669" y="4504"/>
                  </a:lnTo>
                  <a:lnTo>
                    <a:pt x="1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5"/>
            <p:cNvSpPr/>
            <p:nvPr/>
          </p:nvSpPr>
          <p:spPr>
            <a:xfrm>
              <a:off x="1590525" y="1043300"/>
              <a:ext cx="112600" cy="41725"/>
            </a:xfrm>
            <a:custGeom>
              <a:avLst/>
              <a:gdLst/>
              <a:ahLst/>
              <a:cxnLst/>
              <a:rect l="l" t="t" r="r" b="b"/>
              <a:pathLst>
                <a:path w="4504" h="1669" extrusionOk="0">
                  <a:moveTo>
                    <a:pt x="0" y="0"/>
                  </a:moveTo>
                  <a:lnTo>
                    <a:pt x="0" y="1668"/>
                  </a:lnTo>
                  <a:lnTo>
                    <a:pt x="4504" y="1668"/>
                  </a:lnTo>
                  <a:lnTo>
                    <a:pt x="45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35"/>
          <p:cNvGrpSpPr/>
          <p:nvPr/>
        </p:nvGrpSpPr>
        <p:grpSpPr>
          <a:xfrm>
            <a:off x="2315217" y="2095104"/>
            <a:ext cx="1579453" cy="1485216"/>
            <a:chOff x="2773550" y="2431350"/>
            <a:chExt cx="1880525" cy="1768325"/>
          </a:xfrm>
        </p:grpSpPr>
        <p:sp>
          <p:nvSpPr>
            <p:cNvPr id="434" name="Google Shape;434;p35"/>
            <p:cNvSpPr/>
            <p:nvPr/>
          </p:nvSpPr>
          <p:spPr>
            <a:xfrm>
              <a:off x="2876950" y="2581450"/>
              <a:ext cx="386125" cy="208525"/>
            </a:xfrm>
            <a:custGeom>
              <a:avLst/>
              <a:gdLst/>
              <a:ahLst/>
              <a:cxnLst/>
              <a:rect l="l" t="t" r="r" b="b"/>
              <a:pathLst>
                <a:path w="15445" h="8341" extrusionOk="0">
                  <a:moveTo>
                    <a:pt x="0" y="1"/>
                  </a:moveTo>
                  <a:lnTo>
                    <a:pt x="0" y="8340"/>
                  </a:lnTo>
                  <a:lnTo>
                    <a:pt x="15445" y="8340"/>
                  </a:lnTo>
                  <a:lnTo>
                    <a:pt x="154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5"/>
            <p:cNvSpPr/>
            <p:nvPr/>
          </p:nvSpPr>
          <p:spPr>
            <a:xfrm>
              <a:off x="2876950" y="2709875"/>
              <a:ext cx="386125" cy="80925"/>
            </a:xfrm>
            <a:custGeom>
              <a:avLst/>
              <a:gdLst/>
              <a:ahLst/>
              <a:cxnLst/>
              <a:rect l="l" t="t" r="r" b="b"/>
              <a:pathLst>
                <a:path w="15445" h="3237" extrusionOk="0">
                  <a:moveTo>
                    <a:pt x="0" y="1"/>
                  </a:moveTo>
                  <a:lnTo>
                    <a:pt x="0" y="3236"/>
                  </a:lnTo>
                  <a:lnTo>
                    <a:pt x="15445" y="3236"/>
                  </a:lnTo>
                  <a:lnTo>
                    <a:pt x="154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5"/>
            <p:cNvSpPr/>
            <p:nvPr/>
          </p:nvSpPr>
          <p:spPr>
            <a:xfrm>
              <a:off x="2773550" y="2768250"/>
              <a:ext cx="592925" cy="927350"/>
            </a:xfrm>
            <a:custGeom>
              <a:avLst/>
              <a:gdLst/>
              <a:ahLst/>
              <a:cxnLst/>
              <a:rect l="l" t="t" r="r" b="b"/>
              <a:pathLst>
                <a:path w="23717" h="37094" extrusionOk="0">
                  <a:moveTo>
                    <a:pt x="3869" y="1"/>
                  </a:moveTo>
                  <a:cubicBezTo>
                    <a:pt x="1768" y="1"/>
                    <a:pt x="0" y="1735"/>
                    <a:pt x="0" y="3870"/>
                  </a:cubicBezTo>
                  <a:lnTo>
                    <a:pt x="0" y="29455"/>
                  </a:lnTo>
                  <a:cubicBezTo>
                    <a:pt x="0" y="33692"/>
                    <a:pt x="3436" y="37094"/>
                    <a:pt x="7639" y="37094"/>
                  </a:cubicBezTo>
                  <a:lnTo>
                    <a:pt x="16112" y="37094"/>
                  </a:lnTo>
                  <a:cubicBezTo>
                    <a:pt x="20281" y="37094"/>
                    <a:pt x="23717" y="33692"/>
                    <a:pt x="23684" y="29455"/>
                  </a:cubicBezTo>
                  <a:lnTo>
                    <a:pt x="23684" y="3870"/>
                  </a:lnTo>
                  <a:cubicBezTo>
                    <a:pt x="23684" y="1735"/>
                    <a:pt x="21949" y="1"/>
                    <a:pt x="198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5"/>
            <p:cNvSpPr/>
            <p:nvPr/>
          </p:nvSpPr>
          <p:spPr>
            <a:xfrm>
              <a:off x="2774375" y="3030950"/>
              <a:ext cx="592100" cy="481200"/>
            </a:xfrm>
            <a:custGeom>
              <a:avLst/>
              <a:gdLst/>
              <a:ahLst/>
              <a:cxnLst/>
              <a:rect l="l" t="t" r="r" b="b"/>
              <a:pathLst>
                <a:path w="23684" h="19248" extrusionOk="0">
                  <a:moveTo>
                    <a:pt x="0" y="0"/>
                  </a:moveTo>
                  <a:lnTo>
                    <a:pt x="0" y="19247"/>
                  </a:lnTo>
                  <a:lnTo>
                    <a:pt x="23684" y="19247"/>
                  </a:lnTo>
                  <a:lnTo>
                    <a:pt x="236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5"/>
            <p:cNvSpPr/>
            <p:nvPr/>
          </p:nvSpPr>
          <p:spPr>
            <a:xfrm>
              <a:off x="2877775" y="3078475"/>
              <a:ext cx="386150" cy="386150"/>
            </a:xfrm>
            <a:custGeom>
              <a:avLst/>
              <a:gdLst/>
              <a:ahLst/>
              <a:cxnLst/>
              <a:rect l="l" t="t" r="r" b="b"/>
              <a:pathLst>
                <a:path w="15446" h="15446" extrusionOk="0">
                  <a:moveTo>
                    <a:pt x="3503" y="1"/>
                  </a:moveTo>
                  <a:cubicBezTo>
                    <a:pt x="1602" y="1"/>
                    <a:pt x="1" y="1602"/>
                    <a:pt x="1" y="3503"/>
                  </a:cubicBezTo>
                  <a:lnTo>
                    <a:pt x="1" y="11943"/>
                  </a:lnTo>
                  <a:cubicBezTo>
                    <a:pt x="1" y="13844"/>
                    <a:pt x="1602" y="15445"/>
                    <a:pt x="3503" y="15445"/>
                  </a:cubicBezTo>
                  <a:lnTo>
                    <a:pt x="11943" y="15445"/>
                  </a:lnTo>
                  <a:cubicBezTo>
                    <a:pt x="13844" y="15445"/>
                    <a:pt x="15445" y="13844"/>
                    <a:pt x="15445" y="11943"/>
                  </a:cubicBezTo>
                  <a:lnTo>
                    <a:pt x="15445" y="3503"/>
                  </a:lnTo>
                  <a:cubicBezTo>
                    <a:pt x="15445" y="1602"/>
                    <a:pt x="13844" y="1"/>
                    <a:pt x="119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5"/>
            <p:cNvSpPr/>
            <p:nvPr/>
          </p:nvSpPr>
          <p:spPr>
            <a:xfrm>
              <a:off x="4165375" y="2532250"/>
              <a:ext cx="386125" cy="208500"/>
            </a:xfrm>
            <a:custGeom>
              <a:avLst/>
              <a:gdLst/>
              <a:ahLst/>
              <a:cxnLst/>
              <a:rect l="l" t="t" r="r" b="b"/>
              <a:pathLst>
                <a:path w="15445" h="8340" extrusionOk="0">
                  <a:moveTo>
                    <a:pt x="0" y="1"/>
                  </a:moveTo>
                  <a:lnTo>
                    <a:pt x="0" y="8340"/>
                  </a:lnTo>
                  <a:lnTo>
                    <a:pt x="15444" y="8340"/>
                  </a:lnTo>
                  <a:lnTo>
                    <a:pt x="15444" y="1"/>
                  </a:lnTo>
                  <a:close/>
                </a:path>
              </a:pathLst>
            </a:custGeom>
            <a:solidFill>
              <a:srgbClr val="BFC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5"/>
            <p:cNvSpPr/>
            <p:nvPr/>
          </p:nvSpPr>
          <p:spPr>
            <a:xfrm>
              <a:off x="4165375" y="2659850"/>
              <a:ext cx="386125" cy="80900"/>
            </a:xfrm>
            <a:custGeom>
              <a:avLst/>
              <a:gdLst/>
              <a:ahLst/>
              <a:cxnLst/>
              <a:rect l="l" t="t" r="r" b="b"/>
              <a:pathLst>
                <a:path w="15445" h="3236" extrusionOk="0">
                  <a:moveTo>
                    <a:pt x="0" y="0"/>
                  </a:moveTo>
                  <a:lnTo>
                    <a:pt x="0" y="3236"/>
                  </a:lnTo>
                  <a:lnTo>
                    <a:pt x="15444" y="3236"/>
                  </a:lnTo>
                  <a:lnTo>
                    <a:pt x="154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5"/>
            <p:cNvSpPr/>
            <p:nvPr/>
          </p:nvSpPr>
          <p:spPr>
            <a:xfrm>
              <a:off x="4061950" y="2719050"/>
              <a:ext cx="592125" cy="1012425"/>
            </a:xfrm>
            <a:custGeom>
              <a:avLst/>
              <a:gdLst/>
              <a:ahLst/>
              <a:cxnLst/>
              <a:rect l="l" t="t" r="r" b="b"/>
              <a:pathLst>
                <a:path w="23685" h="40497" extrusionOk="0">
                  <a:moveTo>
                    <a:pt x="3870" y="1"/>
                  </a:moveTo>
                  <a:cubicBezTo>
                    <a:pt x="1735" y="1"/>
                    <a:pt x="1" y="1769"/>
                    <a:pt x="1" y="3870"/>
                  </a:cubicBezTo>
                  <a:lnTo>
                    <a:pt x="1" y="32858"/>
                  </a:lnTo>
                  <a:cubicBezTo>
                    <a:pt x="1" y="37061"/>
                    <a:pt x="3403" y="40496"/>
                    <a:pt x="7640" y="40496"/>
                  </a:cubicBezTo>
                  <a:lnTo>
                    <a:pt x="16112" y="40496"/>
                  </a:lnTo>
                  <a:cubicBezTo>
                    <a:pt x="20282" y="40496"/>
                    <a:pt x="23684" y="37061"/>
                    <a:pt x="23684" y="32858"/>
                  </a:cubicBezTo>
                  <a:lnTo>
                    <a:pt x="23684" y="3870"/>
                  </a:lnTo>
                  <a:cubicBezTo>
                    <a:pt x="23684" y="1769"/>
                    <a:pt x="21950" y="1"/>
                    <a:pt x="198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5"/>
            <p:cNvSpPr/>
            <p:nvPr/>
          </p:nvSpPr>
          <p:spPr>
            <a:xfrm>
              <a:off x="4061950" y="2895025"/>
              <a:ext cx="592125" cy="651325"/>
            </a:xfrm>
            <a:custGeom>
              <a:avLst/>
              <a:gdLst/>
              <a:ahLst/>
              <a:cxnLst/>
              <a:rect l="l" t="t" r="r" b="b"/>
              <a:pathLst>
                <a:path w="23685" h="26053" extrusionOk="0">
                  <a:moveTo>
                    <a:pt x="1" y="0"/>
                  </a:moveTo>
                  <a:lnTo>
                    <a:pt x="1" y="26052"/>
                  </a:lnTo>
                  <a:lnTo>
                    <a:pt x="23684" y="26052"/>
                  </a:lnTo>
                  <a:lnTo>
                    <a:pt x="236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5"/>
            <p:cNvSpPr/>
            <p:nvPr/>
          </p:nvSpPr>
          <p:spPr>
            <a:xfrm>
              <a:off x="4082800" y="2957350"/>
              <a:ext cx="552925" cy="528325"/>
            </a:xfrm>
            <a:custGeom>
              <a:avLst/>
              <a:gdLst/>
              <a:ahLst/>
              <a:cxnLst/>
              <a:rect l="l" t="t" r="r" b="b"/>
              <a:pathLst>
                <a:path w="22117" h="21133" extrusionOk="0">
                  <a:moveTo>
                    <a:pt x="11059" y="1"/>
                  </a:moveTo>
                  <a:cubicBezTo>
                    <a:pt x="9774" y="1"/>
                    <a:pt x="8490" y="493"/>
                    <a:pt x="7506" y="1477"/>
                  </a:cubicBezTo>
                  <a:lnTo>
                    <a:pt x="1969" y="7014"/>
                  </a:lnTo>
                  <a:cubicBezTo>
                    <a:pt x="1" y="8982"/>
                    <a:pt x="1" y="12151"/>
                    <a:pt x="1969" y="14119"/>
                  </a:cubicBezTo>
                  <a:lnTo>
                    <a:pt x="7506" y="19656"/>
                  </a:lnTo>
                  <a:cubicBezTo>
                    <a:pt x="8490" y="20640"/>
                    <a:pt x="9774" y="21132"/>
                    <a:pt x="11059" y="21132"/>
                  </a:cubicBezTo>
                  <a:cubicBezTo>
                    <a:pt x="12343" y="21132"/>
                    <a:pt x="13627" y="20640"/>
                    <a:pt x="14611" y="19656"/>
                  </a:cubicBezTo>
                  <a:lnTo>
                    <a:pt x="20148" y="14119"/>
                  </a:lnTo>
                  <a:cubicBezTo>
                    <a:pt x="22117" y="12151"/>
                    <a:pt x="22117" y="8982"/>
                    <a:pt x="20148" y="7014"/>
                  </a:cubicBezTo>
                  <a:lnTo>
                    <a:pt x="14611" y="1477"/>
                  </a:lnTo>
                  <a:cubicBezTo>
                    <a:pt x="13627" y="493"/>
                    <a:pt x="12343" y="1"/>
                    <a:pt x="110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5"/>
            <p:cNvSpPr/>
            <p:nvPr/>
          </p:nvSpPr>
          <p:spPr>
            <a:xfrm>
              <a:off x="3331425" y="2569775"/>
              <a:ext cx="789775" cy="110950"/>
            </a:xfrm>
            <a:custGeom>
              <a:avLst/>
              <a:gdLst/>
              <a:ahLst/>
              <a:cxnLst/>
              <a:rect l="l" t="t" r="r" b="b"/>
              <a:pathLst>
                <a:path w="31591" h="4438" extrusionOk="0">
                  <a:moveTo>
                    <a:pt x="1" y="1"/>
                  </a:moveTo>
                  <a:lnTo>
                    <a:pt x="1" y="4437"/>
                  </a:lnTo>
                  <a:lnTo>
                    <a:pt x="31590" y="4437"/>
                  </a:lnTo>
                  <a:lnTo>
                    <a:pt x="3159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5"/>
            <p:cNvSpPr/>
            <p:nvPr/>
          </p:nvSpPr>
          <p:spPr>
            <a:xfrm>
              <a:off x="3331425" y="2659850"/>
              <a:ext cx="789775" cy="20875"/>
            </a:xfrm>
            <a:custGeom>
              <a:avLst/>
              <a:gdLst/>
              <a:ahLst/>
              <a:cxnLst/>
              <a:rect l="l" t="t" r="r" b="b"/>
              <a:pathLst>
                <a:path w="31591" h="835" extrusionOk="0">
                  <a:moveTo>
                    <a:pt x="1" y="0"/>
                  </a:moveTo>
                  <a:lnTo>
                    <a:pt x="1" y="834"/>
                  </a:lnTo>
                  <a:lnTo>
                    <a:pt x="31590" y="834"/>
                  </a:lnTo>
                  <a:lnTo>
                    <a:pt x="31590" y="0"/>
                  </a:lnTo>
                  <a:close/>
                </a:path>
              </a:pathLst>
            </a:custGeom>
            <a:solidFill>
              <a:srgbClr val="BFC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5"/>
            <p:cNvSpPr/>
            <p:nvPr/>
          </p:nvSpPr>
          <p:spPr>
            <a:xfrm>
              <a:off x="3331425" y="2431350"/>
              <a:ext cx="789775" cy="139300"/>
            </a:xfrm>
            <a:custGeom>
              <a:avLst/>
              <a:gdLst/>
              <a:ahLst/>
              <a:cxnLst/>
              <a:rect l="l" t="t" r="r" b="b"/>
              <a:pathLst>
                <a:path w="31591" h="5572" extrusionOk="0">
                  <a:moveTo>
                    <a:pt x="1" y="0"/>
                  </a:moveTo>
                  <a:lnTo>
                    <a:pt x="1" y="5571"/>
                  </a:lnTo>
                  <a:lnTo>
                    <a:pt x="31590" y="5571"/>
                  </a:lnTo>
                  <a:lnTo>
                    <a:pt x="315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5"/>
            <p:cNvSpPr/>
            <p:nvPr/>
          </p:nvSpPr>
          <p:spPr>
            <a:xfrm>
              <a:off x="3331425" y="2680700"/>
              <a:ext cx="789775" cy="1237575"/>
            </a:xfrm>
            <a:custGeom>
              <a:avLst/>
              <a:gdLst/>
              <a:ahLst/>
              <a:cxnLst/>
              <a:rect l="l" t="t" r="r" b="b"/>
              <a:pathLst>
                <a:path w="31591" h="49503" extrusionOk="0">
                  <a:moveTo>
                    <a:pt x="1" y="0"/>
                  </a:moveTo>
                  <a:lnTo>
                    <a:pt x="1" y="49502"/>
                  </a:lnTo>
                  <a:lnTo>
                    <a:pt x="31590" y="49502"/>
                  </a:lnTo>
                  <a:lnTo>
                    <a:pt x="315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5"/>
            <p:cNvSpPr/>
            <p:nvPr/>
          </p:nvSpPr>
          <p:spPr>
            <a:xfrm>
              <a:off x="3389800" y="2963400"/>
              <a:ext cx="673025" cy="673000"/>
            </a:xfrm>
            <a:custGeom>
              <a:avLst/>
              <a:gdLst/>
              <a:ahLst/>
              <a:cxnLst/>
              <a:rect l="l" t="t" r="r" b="b"/>
              <a:pathLst>
                <a:path w="26921" h="26920" extrusionOk="0">
                  <a:moveTo>
                    <a:pt x="13444" y="0"/>
                  </a:moveTo>
                  <a:cubicBezTo>
                    <a:pt x="6039" y="0"/>
                    <a:pt x="1" y="6005"/>
                    <a:pt x="1" y="13443"/>
                  </a:cubicBezTo>
                  <a:cubicBezTo>
                    <a:pt x="1" y="20882"/>
                    <a:pt x="6039" y="26920"/>
                    <a:pt x="13444" y="26920"/>
                  </a:cubicBezTo>
                  <a:cubicBezTo>
                    <a:pt x="20883" y="26920"/>
                    <a:pt x="26920" y="20882"/>
                    <a:pt x="26920" y="13443"/>
                  </a:cubicBezTo>
                  <a:cubicBezTo>
                    <a:pt x="26920" y="6005"/>
                    <a:pt x="20883" y="0"/>
                    <a:pt x="134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5"/>
            <p:cNvSpPr/>
            <p:nvPr/>
          </p:nvSpPr>
          <p:spPr>
            <a:xfrm>
              <a:off x="3190500" y="3841550"/>
              <a:ext cx="303575" cy="142200"/>
            </a:xfrm>
            <a:custGeom>
              <a:avLst/>
              <a:gdLst/>
              <a:ahLst/>
              <a:cxnLst/>
              <a:rect l="l" t="t" r="r" b="b"/>
              <a:pathLst>
                <a:path w="12143" h="5688" extrusionOk="0">
                  <a:moveTo>
                    <a:pt x="5926" y="0"/>
                  </a:moveTo>
                  <a:cubicBezTo>
                    <a:pt x="4824" y="0"/>
                    <a:pt x="3725" y="139"/>
                    <a:pt x="2769" y="433"/>
                  </a:cubicBezTo>
                  <a:cubicBezTo>
                    <a:pt x="1135" y="934"/>
                    <a:pt x="101" y="1801"/>
                    <a:pt x="34" y="2735"/>
                  </a:cubicBezTo>
                  <a:cubicBezTo>
                    <a:pt x="1" y="3269"/>
                    <a:pt x="334" y="3836"/>
                    <a:pt x="1135" y="4403"/>
                  </a:cubicBezTo>
                  <a:cubicBezTo>
                    <a:pt x="2398" y="5262"/>
                    <a:pt x="4291" y="5687"/>
                    <a:pt x="6165" y="5687"/>
                  </a:cubicBezTo>
                  <a:cubicBezTo>
                    <a:pt x="8001" y="5687"/>
                    <a:pt x="9820" y="5278"/>
                    <a:pt x="11008" y="4469"/>
                  </a:cubicBezTo>
                  <a:cubicBezTo>
                    <a:pt x="11709" y="3969"/>
                    <a:pt x="12043" y="3435"/>
                    <a:pt x="12109" y="2935"/>
                  </a:cubicBezTo>
                  <a:cubicBezTo>
                    <a:pt x="12143" y="2068"/>
                    <a:pt x="11275" y="1167"/>
                    <a:pt x="9841" y="633"/>
                  </a:cubicBezTo>
                  <a:cubicBezTo>
                    <a:pt x="8722" y="223"/>
                    <a:pt x="7322" y="0"/>
                    <a:pt x="5926" y="0"/>
                  </a:cubicBezTo>
                  <a:close/>
                </a:path>
              </a:pathLst>
            </a:custGeom>
            <a:solidFill>
              <a:srgbClr val="BFC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5"/>
            <p:cNvSpPr/>
            <p:nvPr/>
          </p:nvSpPr>
          <p:spPr>
            <a:xfrm>
              <a:off x="3168825" y="3841550"/>
              <a:ext cx="346100" cy="142500"/>
            </a:xfrm>
            <a:custGeom>
              <a:avLst/>
              <a:gdLst/>
              <a:ahLst/>
              <a:cxnLst/>
              <a:rect l="l" t="t" r="r" b="b"/>
              <a:pathLst>
                <a:path w="13844" h="5700" extrusionOk="0">
                  <a:moveTo>
                    <a:pt x="6812" y="0"/>
                  </a:moveTo>
                  <a:cubicBezTo>
                    <a:pt x="5708" y="0"/>
                    <a:pt x="4611" y="139"/>
                    <a:pt x="3670" y="433"/>
                  </a:cubicBezTo>
                  <a:cubicBezTo>
                    <a:pt x="1068" y="1234"/>
                    <a:pt x="0" y="2968"/>
                    <a:pt x="2035" y="4403"/>
                  </a:cubicBezTo>
                  <a:cubicBezTo>
                    <a:pt x="3275" y="5274"/>
                    <a:pt x="5156" y="5699"/>
                    <a:pt x="7025" y="5699"/>
                  </a:cubicBezTo>
                  <a:cubicBezTo>
                    <a:pt x="8875" y="5699"/>
                    <a:pt x="10714" y="5283"/>
                    <a:pt x="11909" y="4469"/>
                  </a:cubicBezTo>
                  <a:cubicBezTo>
                    <a:pt x="13844" y="3168"/>
                    <a:pt x="13010" y="1501"/>
                    <a:pt x="10741" y="633"/>
                  </a:cubicBezTo>
                  <a:cubicBezTo>
                    <a:pt x="9622" y="223"/>
                    <a:pt x="8212" y="0"/>
                    <a:pt x="68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5"/>
            <p:cNvSpPr/>
            <p:nvPr/>
          </p:nvSpPr>
          <p:spPr>
            <a:xfrm>
              <a:off x="3235525" y="3860575"/>
              <a:ext cx="197675" cy="84600"/>
            </a:xfrm>
            <a:custGeom>
              <a:avLst/>
              <a:gdLst/>
              <a:ahLst/>
              <a:cxnLst/>
              <a:rect l="l" t="t" r="r" b="b"/>
              <a:pathLst>
                <a:path w="7907" h="3384" extrusionOk="0">
                  <a:moveTo>
                    <a:pt x="7305" y="1"/>
                  </a:moveTo>
                  <a:cubicBezTo>
                    <a:pt x="7204" y="1"/>
                    <a:pt x="7110" y="11"/>
                    <a:pt x="7039" y="39"/>
                  </a:cubicBezTo>
                  <a:lnTo>
                    <a:pt x="368" y="2841"/>
                  </a:lnTo>
                  <a:cubicBezTo>
                    <a:pt x="68" y="2975"/>
                    <a:pt x="1" y="3175"/>
                    <a:pt x="201" y="3308"/>
                  </a:cubicBezTo>
                  <a:cubicBezTo>
                    <a:pt x="301" y="3358"/>
                    <a:pt x="460" y="3383"/>
                    <a:pt x="631" y="3383"/>
                  </a:cubicBezTo>
                  <a:cubicBezTo>
                    <a:pt x="801" y="3383"/>
                    <a:pt x="985" y="3358"/>
                    <a:pt x="1135" y="3308"/>
                  </a:cubicBezTo>
                  <a:lnTo>
                    <a:pt x="7740" y="339"/>
                  </a:lnTo>
                  <a:cubicBezTo>
                    <a:pt x="7907" y="239"/>
                    <a:pt x="7873" y="139"/>
                    <a:pt x="7706" y="39"/>
                  </a:cubicBezTo>
                  <a:cubicBezTo>
                    <a:pt x="7591" y="20"/>
                    <a:pt x="7442" y="1"/>
                    <a:pt x="7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5"/>
            <p:cNvSpPr/>
            <p:nvPr/>
          </p:nvSpPr>
          <p:spPr>
            <a:xfrm>
              <a:off x="3990250" y="3874100"/>
              <a:ext cx="350275" cy="166350"/>
            </a:xfrm>
            <a:custGeom>
              <a:avLst/>
              <a:gdLst/>
              <a:ahLst/>
              <a:cxnLst/>
              <a:rect l="l" t="t" r="r" b="b"/>
              <a:pathLst>
                <a:path w="14011" h="6654" extrusionOk="0">
                  <a:moveTo>
                    <a:pt x="6910" y="1"/>
                  </a:moveTo>
                  <a:cubicBezTo>
                    <a:pt x="5602" y="1"/>
                    <a:pt x="4295" y="169"/>
                    <a:pt x="3169" y="499"/>
                  </a:cubicBezTo>
                  <a:cubicBezTo>
                    <a:pt x="1301" y="1099"/>
                    <a:pt x="67" y="2100"/>
                    <a:pt x="33" y="3167"/>
                  </a:cubicBezTo>
                  <a:cubicBezTo>
                    <a:pt x="0" y="3835"/>
                    <a:pt x="367" y="4502"/>
                    <a:pt x="1234" y="5135"/>
                  </a:cubicBezTo>
                  <a:cubicBezTo>
                    <a:pt x="2710" y="6153"/>
                    <a:pt x="4911" y="6654"/>
                    <a:pt x="7091" y="6654"/>
                  </a:cubicBezTo>
                  <a:cubicBezTo>
                    <a:pt x="9197" y="6654"/>
                    <a:pt x="11283" y="6187"/>
                    <a:pt x="12676" y="5269"/>
                  </a:cubicBezTo>
                  <a:cubicBezTo>
                    <a:pt x="13510" y="4702"/>
                    <a:pt x="13877" y="4101"/>
                    <a:pt x="13910" y="3468"/>
                  </a:cubicBezTo>
                  <a:cubicBezTo>
                    <a:pt x="13977" y="3468"/>
                    <a:pt x="13977" y="3468"/>
                    <a:pt x="13977" y="3434"/>
                  </a:cubicBezTo>
                  <a:cubicBezTo>
                    <a:pt x="14010" y="2367"/>
                    <a:pt x="13043" y="1433"/>
                    <a:pt x="11375" y="766"/>
                  </a:cubicBezTo>
                  <a:cubicBezTo>
                    <a:pt x="10109" y="252"/>
                    <a:pt x="8510" y="1"/>
                    <a:pt x="6910" y="1"/>
                  </a:cubicBezTo>
                  <a:close/>
                </a:path>
              </a:pathLst>
            </a:custGeom>
            <a:solidFill>
              <a:srgbClr val="BFC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5"/>
            <p:cNvSpPr/>
            <p:nvPr/>
          </p:nvSpPr>
          <p:spPr>
            <a:xfrm>
              <a:off x="3962725" y="3874375"/>
              <a:ext cx="400300" cy="165125"/>
            </a:xfrm>
            <a:custGeom>
              <a:avLst/>
              <a:gdLst/>
              <a:ahLst/>
              <a:cxnLst/>
              <a:rect l="l" t="t" r="r" b="b"/>
              <a:pathLst>
                <a:path w="16012" h="6605" extrusionOk="0">
                  <a:moveTo>
                    <a:pt x="7965" y="1"/>
                  </a:moveTo>
                  <a:cubicBezTo>
                    <a:pt x="6679" y="1"/>
                    <a:pt x="5399" y="162"/>
                    <a:pt x="4303" y="488"/>
                  </a:cubicBezTo>
                  <a:cubicBezTo>
                    <a:pt x="1301" y="1422"/>
                    <a:pt x="0" y="3423"/>
                    <a:pt x="2402" y="5091"/>
                  </a:cubicBezTo>
                  <a:cubicBezTo>
                    <a:pt x="3855" y="6105"/>
                    <a:pt x="6035" y="6605"/>
                    <a:pt x="8201" y="6605"/>
                  </a:cubicBezTo>
                  <a:cubicBezTo>
                    <a:pt x="10312" y="6605"/>
                    <a:pt x="12411" y="6130"/>
                    <a:pt x="13810" y="5191"/>
                  </a:cubicBezTo>
                  <a:cubicBezTo>
                    <a:pt x="16012" y="3690"/>
                    <a:pt x="15111" y="1789"/>
                    <a:pt x="12476" y="755"/>
                  </a:cubicBezTo>
                  <a:cubicBezTo>
                    <a:pt x="11196" y="254"/>
                    <a:pt x="9576" y="1"/>
                    <a:pt x="79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5"/>
            <p:cNvSpPr/>
            <p:nvPr/>
          </p:nvSpPr>
          <p:spPr>
            <a:xfrm>
              <a:off x="4066950" y="3902700"/>
              <a:ext cx="201850" cy="105750"/>
            </a:xfrm>
            <a:custGeom>
              <a:avLst/>
              <a:gdLst/>
              <a:ahLst/>
              <a:cxnLst/>
              <a:rect l="l" t="t" r="r" b="b"/>
              <a:pathLst>
                <a:path w="8074" h="4230" extrusionOk="0">
                  <a:moveTo>
                    <a:pt x="657" y="0"/>
                  </a:moveTo>
                  <a:cubicBezTo>
                    <a:pt x="545" y="0"/>
                    <a:pt x="431" y="8"/>
                    <a:pt x="335" y="22"/>
                  </a:cubicBezTo>
                  <a:cubicBezTo>
                    <a:pt x="101" y="55"/>
                    <a:pt x="1" y="189"/>
                    <a:pt x="168" y="322"/>
                  </a:cubicBezTo>
                  <a:lnTo>
                    <a:pt x="6772" y="4058"/>
                  </a:lnTo>
                  <a:cubicBezTo>
                    <a:pt x="6963" y="4164"/>
                    <a:pt x="7206" y="4229"/>
                    <a:pt x="7435" y="4229"/>
                  </a:cubicBezTo>
                  <a:cubicBezTo>
                    <a:pt x="7568" y="4229"/>
                    <a:pt x="7696" y="4207"/>
                    <a:pt x="7807" y="4158"/>
                  </a:cubicBezTo>
                  <a:cubicBezTo>
                    <a:pt x="8073" y="4025"/>
                    <a:pt x="8007" y="3791"/>
                    <a:pt x="7740" y="3625"/>
                  </a:cubicBezTo>
                  <a:lnTo>
                    <a:pt x="1068" y="55"/>
                  </a:lnTo>
                  <a:cubicBezTo>
                    <a:pt x="971" y="16"/>
                    <a:pt x="816" y="0"/>
                    <a:pt x="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5"/>
            <p:cNvSpPr/>
            <p:nvPr/>
          </p:nvSpPr>
          <p:spPr>
            <a:xfrm>
              <a:off x="3560775" y="4008750"/>
              <a:ext cx="414475" cy="190925"/>
            </a:xfrm>
            <a:custGeom>
              <a:avLst/>
              <a:gdLst/>
              <a:ahLst/>
              <a:cxnLst/>
              <a:rect l="l" t="t" r="r" b="b"/>
              <a:pathLst>
                <a:path w="16579" h="7637" extrusionOk="0">
                  <a:moveTo>
                    <a:pt x="8436" y="0"/>
                  </a:moveTo>
                  <a:cubicBezTo>
                    <a:pt x="6724" y="0"/>
                    <a:pt x="5013" y="304"/>
                    <a:pt x="3703" y="884"/>
                  </a:cubicBezTo>
                  <a:cubicBezTo>
                    <a:pt x="1234" y="1918"/>
                    <a:pt x="0" y="3986"/>
                    <a:pt x="2002" y="5754"/>
                  </a:cubicBezTo>
                  <a:cubicBezTo>
                    <a:pt x="3423" y="7002"/>
                    <a:pt x="5742" y="7636"/>
                    <a:pt x="8073" y="7636"/>
                  </a:cubicBezTo>
                  <a:cubicBezTo>
                    <a:pt x="10665" y="7636"/>
                    <a:pt x="13272" y="6852"/>
                    <a:pt x="14677" y="5253"/>
                  </a:cubicBezTo>
                  <a:cubicBezTo>
                    <a:pt x="16579" y="3085"/>
                    <a:pt x="14377" y="984"/>
                    <a:pt x="11208" y="283"/>
                  </a:cubicBezTo>
                  <a:cubicBezTo>
                    <a:pt x="10329" y="93"/>
                    <a:pt x="9383" y="0"/>
                    <a:pt x="84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5"/>
            <p:cNvSpPr/>
            <p:nvPr/>
          </p:nvSpPr>
          <p:spPr>
            <a:xfrm>
              <a:off x="3658325" y="4032450"/>
              <a:ext cx="243550" cy="99000"/>
            </a:xfrm>
            <a:custGeom>
              <a:avLst/>
              <a:gdLst/>
              <a:ahLst/>
              <a:cxnLst/>
              <a:rect l="l" t="t" r="r" b="b"/>
              <a:pathLst>
                <a:path w="9742" h="3960" extrusionOk="0">
                  <a:moveTo>
                    <a:pt x="718" y="1"/>
                  </a:moveTo>
                  <a:cubicBezTo>
                    <a:pt x="568" y="1"/>
                    <a:pt x="397" y="38"/>
                    <a:pt x="268" y="102"/>
                  </a:cubicBezTo>
                  <a:cubicBezTo>
                    <a:pt x="68" y="169"/>
                    <a:pt x="1" y="303"/>
                    <a:pt x="168" y="369"/>
                  </a:cubicBezTo>
                  <a:lnTo>
                    <a:pt x="8307" y="3838"/>
                  </a:lnTo>
                  <a:cubicBezTo>
                    <a:pt x="8514" y="3918"/>
                    <a:pt x="8751" y="3960"/>
                    <a:pt x="8965" y="3960"/>
                  </a:cubicBezTo>
                  <a:cubicBezTo>
                    <a:pt x="9198" y="3960"/>
                    <a:pt x="9403" y="3910"/>
                    <a:pt x="9508" y="3805"/>
                  </a:cubicBezTo>
                  <a:cubicBezTo>
                    <a:pt x="9741" y="3605"/>
                    <a:pt x="9508" y="3305"/>
                    <a:pt x="9107" y="3138"/>
                  </a:cubicBezTo>
                  <a:lnTo>
                    <a:pt x="935" y="36"/>
                  </a:lnTo>
                  <a:cubicBezTo>
                    <a:pt x="876" y="12"/>
                    <a:pt x="800" y="1"/>
                    <a:pt x="7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35"/>
          <p:cNvSpPr txBox="1">
            <a:spLocks noGrp="1"/>
          </p:cNvSpPr>
          <p:nvPr>
            <p:ph type="subTitle" idx="2"/>
          </p:nvPr>
        </p:nvSpPr>
        <p:spPr>
          <a:xfrm>
            <a:off x="1030500" y="83000"/>
            <a:ext cx="3457800" cy="225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Clr>
                <a:schemeClr val="dk1"/>
              </a:buClr>
              <a:buSzPts val="1100"/>
              <a:buFont typeface="Arial"/>
              <a:buNone/>
            </a:pPr>
            <a:r>
              <a:rPr lang="en"/>
              <a:t>WEB DESIGN MK PLAN FOR A HEALTH CARE CENTER</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535"/>
        <p:cNvGrpSpPr/>
        <p:nvPr/>
      </p:nvGrpSpPr>
      <p:grpSpPr>
        <a:xfrm>
          <a:off x="0" y="0"/>
          <a:ext cx="0" cy="0"/>
          <a:chOff x="0" y="0"/>
          <a:chExt cx="0" cy="0"/>
        </a:xfrm>
      </p:grpSpPr>
      <p:grpSp>
        <p:nvGrpSpPr>
          <p:cNvPr id="5536" name="Google Shape;5536;p71"/>
          <p:cNvGrpSpPr/>
          <p:nvPr/>
        </p:nvGrpSpPr>
        <p:grpSpPr>
          <a:xfrm>
            <a:off x="717025" y="967615"/>
            <a:ext cx="1636117" cy="1526144"/>
            <a:chOff x="729238" y="1179665"/>
            <a:chExt cx="1636117" cy="1526144"/>
          </a:xfrm>
        </p:grpSpPr>
        <p:grpSp>
          <p:nvGrpSpPr>
            <p:cNvPr id="5537" name="Google Shape;5537;p71"/>
            <p:cNvGrpSpPr/>
            <p:nvPr/>
          </p:nvGrpSpPr>
          <p:grpSpPr>
            <a:xfrm>
              <a:off x="729238" y="1179665"/>
              <a:ext cx="80700" cy="1526144"/>
              <a:chOff x="729238" y="1179665"/>
              <a:chExt cx="80700" cy="1526144"/>
            </a:xfrm>
          </p:grpSpPr>
          <p:sp>
            <p:nvSpPr>
              <p:cNvPr id="5538" name="Google Shape;5538;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71"/>
            <p:cNvGrpSpPr/>
            <p:nvPr/>
          </p:nvGrpSpPr>
          <p:grpSpPr>
            <a:xfrm>
              <a:off x="903098" y="1179665"/>
              <a:ext cx="80700" cy="1526144"/>
              <a:chOff x="903098" y="1179665"/>
              <a:chExt cx="80700" cy="1526144"/>
            </a:xfrm>
          </p:grpSpPr>
          <p:sp>
            <p:nvSpPr>
              <p:cNvPr id="5549" name="Google Shape;5549;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9" name="Google Shape;5559;p71"/>
            <p:cNvGrpSpPr/>
            <p:nvPr/>
          </p:nvGrpSpPr>
          <p:grpSpPr>
            <a:xfrm>
              <a:off x="1076958" y="1179665"/>
              <a:ext cx="80700" cy="1526144"/>
              <a:chOff x="1076958" y="1179665"/>
              <a:chExt cx="80700" cy="1526144"/>
            </a:xfrm>
          </p:grpSpPr>
          <p:sp>
            <p:nvSpPr>
              <p:cNvPr id="5560" name="Google Shape;5560;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71"/>
            <p:cNvGrpSpPr/>
            <p:nvPr/>
          </p:nvGrpSpPr>
          <p:grpSpPr>
            <a:xfrm>
              <a:off x="1247707" y="1179665"/>
              <a:ext cx="80700" cy="1526144"/>
              <a:chOff x="1247707" y="1179665"/>
              <a:chExt cx="80700" cy="1526144"/>
            </a:xfrm>
          </p:grpSpPr>
          <p:sp>
            <p:nvSpPr>
              <p:cNvPr id="5571" name="Google Shape;5571;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1" name="Google Shape;5581;p71"/>
            <p:cNvGrpSpPr/>
            <p:nvPr/>
          </p:nvGrpSpPr>
          <p:grpSpPr>
            <a:xfrm>
              <a:off x="1421567" y="1179665"/>
              <a:ext cx="80700" cy="1526144"/>
              <a:chOff x="1421567" y="1179665"/>
              <a:chExt cx="80700" cy="1526144"/>
            </a:xfrm>
          </p:grpSpPr>
          <p:sp>
            <p:nvSpPr>
              <p:cNvPr id="5582" name="Google Shape;5582;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71"/>
            <p:cNvGrpSpPr/>
            <p:nvPr/>
          </p:nvGrpSpPr>
          <p:grpSpPr>
            <a:xfrm>
              <a:off x="1592327" y="1179665"/>
              <a:ext cx="80700" cy="1526144"/>
              <a:chOff x="1592327" y="1179665"/>
              <a:chExt cx="80700" cy="1526144"/>
            </a:xfrm>
          </p:grpSpPr>
          <p:sp>
            <p:nvSpPr>
              <p:cNvPr id="5593" name="Google Shape;5593;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71"/>
            <p:cNvGrpSpPr/>
            <p:nvPr/>
          </p:nvGrpSpPr>
          <p:grpSpPr>
            <a:xfrm>
              <a:off x="1766187" y="1179665"/>
              <a:ext cx="80700" cy="1526144"/>
              <a:chOff x="1766187" y="1179665"/>
              <a:chExt cx="80700" cy="1526144"/>
            </a:xfrm>
          </p:grpSpPr>
          <p:sp>
            <p:nvSpPr>
              <p:cNvPr id="5604" name="Google Shape;5604;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71"/>
            <p:cNvGrpSpPr/>
            <p:nvPr/>
          </p:nvGrpSpPr>
          <p:grpSpPr>
            <a:xfrm>
              <a:off x="1936935" y="1179665"/>
              <a:ext cx="80700" cy="1526144"/>
              <a:chOff x="1936935" y="1179665"/>
              <a:chExt cx="80700" cy="1526144"/>
            </a:xfrm>
          </p:grpSpPr>
          <p:sp>
            <p:nvSpPr>
              <p:cNvPr id="5615" name="Google Shape;5615;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71"/>
            <p:cNvGrpSpPr/>
            <p:nvPr/>
          </p:nvGrpSpPr>
          <p:grpSpPr>
            <a:xfrm>
              <a:off x="2110795" y="1179665"/>
              <a:ext cx="80700" cy="1526144"/>
              <a:chOff x="2110795" y="1179665"/>
              <a:chExt cx="80700" cy="1526144"/>
            </a:xfrm>
          </p:grpSpPr>
          <p:sp>
            <p:nvSpPr>
              <p:cNvPr id="5626" name="Google Shape;5626;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71"/>
            <p:cNvGrpSpPr/>
            <p:nvPr/>
          </p:nvGrpSpPr>
          <p:grpSpPr>
            <a:xfrm>
              <a:off x="2284655" y="1179665"/>
              <a:ext cx="80700" cy="1526144"/>
              <a:chOff x="2284655" y="1179665"/>
              <a:chExt cx="80700" cy="1526144"/>
            </a:xfrm>
          </p:grpSpPr>
          <p:sp>
            <p:nvSpPr>
              <p:cNvPr id="5637" name="Google Shape;5637;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47" name="Google Shape;5647;p71"/>
          <p:cNvGrpSpPr/>
          <p:nvPr/>
        </p:nvGrpSpPr>
        <p:grpSpPr>
          <a:xfrm>
            <a:off x="2611692" y="986753"/>
            <a:ext cx="1364248" cy="1102133"/>
            <a:chOff x="2623904" y="1198803"/>
            <a:chExt cx="1364248" cy="1102133"/>
          </a:xfrm>
        </p:grpSpPr>
        <p:grpSp>
          <p:nvGrpSpPr>
            <p:cNvPr id="5648" name="Google Shape;5648;p71"/>
            <p:cNvGrpSpPr/>
            <p:nvPr/>
          </p:nvGrpSpPr>
          <p:grpSpPr>
            <a:xfrm>
              <a:off x="2623907" y="1198803"/>
              <a:ext cx="1364245" cy="273000"/>
              <a:chOff x="2623907" y="1198803"/>
              <a:chExt cx="1364245" cy="273000"/>
            </a:xfrm>
          </p:grpSpPr>
          <p:sp>
            <p:nvSpPr>
              <p:cNvPr id="5649" name="Google Shape;5649;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71"/>
            <p:cNvGrpSpPr/>
            <p:nvPr/>
          </p:nvGrpSpPr>
          <p:grpSpPr>
            <a:xfrm>
              <a:off x="2623904" y="1476964"/>
              <a:ext cx="1364245" cy="273000"/>
              <a:chOff x="2623904" y="1476964"/>
              <a:chExt cx="1364245" cy="273000"/>
            </a:xfrm>
          </p:grpSpPr>
          <p:sp>
            <p:nvSpPr>
              <p:cNvPr id="5655" name="Google Shape;5655;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71"/>
            <p:cNvGrpSpPr/>
            <p:nvPr/>
          </p:nvGrpSpPr>
          <p:grpSpPr>
            <a:xfrm>
              <a:off x="2623907" y="1749775"/>
              <a:ext cx="1364245" cy="273000"/>
              <a:chOff x="2623907" y="1749775"/>
              <a:chExt cx="1364245" cy="273000"/>
            </a:xfrm>
          </p:grpSpPr>
          <p:sp>
            <p:nvSpPr>
              <p:cNvPr id="5661" name="Google Shape;5661;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71"/>
            <p:cNvGrpSpPr/>
            <p:nvPr/>
          </p:nvGrpSpPr>
          <p:grpSpPr>
            <a:xfrm>
              <a:off x="2623904" y="2027936"/>
              <a:ext cx="1364245" cy="273000"/>
              <a:chOff x="2623904" y="2027936"/>
              <a:chExt cx="1364245" cy="273000"/>
            </a:xfrm>
          </p:grpSpPr>
          <p:sp>
            <p:nvSpPr>
              <p:cNvPr id="5667" name="Google Shape;5667;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72" name="Google Shape;5672;p71"/>
          <p:cNvGrpSpPr/>
          <p:nvPr/>
        </p:nvGrpSpPr>
        <p:grpSpPr>
          <a:xfrm>
            <a:off x="2601153" y="2445826"/>
            <a:ext cx="1387541" cy="159124"/>
            <a:chOff x="3200660" y="2180272"/>
            <a:chExt cx="2563824" cy="378237"/>
          </a:xfrm>
        </p:grpSpPr>
        <p:sp>
          <p:nvSpPr>
            <p:cNvPr id="5673" name="Google Shape;5673;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71"/>
          <p:cNvGrpSpPr/>
          <p:nvPr/>
        </p:nvGrpSpPr>
        <p:grpSpPr>
          <a:xfrm>
            <a:off x="2597677" y="2723590"/>
            <a:ext cx="1390502" cy="159625"/>
            <a:chOff x="3530150" y="2790075"/>
            <a:chExt cx="1962600" cy="225300"/>
          </a:xfrm>
        </p:grpSpPr>
        <p:sp>
          <p:nvSpPr>
            <p:cNvPr id="5692" name="Google Shape;5692;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71"/>
          <p:cNvGrpSpPr/>
          <p:nvPr/>
        </p:nvGrpSpPr>
        <p:grpSpPr>
          <a:xfrm>
            <a:off x="2597735" y="3001855"/>
            <a:ext cx="1411629" cy="154175"/>
            <a:chOff x="3558802" y="4011244"/>
            <a:chExt cx="1866000" cy="111600"/>
          </a:xfrm>
        </p:grpSpPr>
        <p:sp>
          <p:nvSpPr>
            <p:cNvPr id="5695" name="Google Shape;5695;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71"/>
          <p:cNvGrpSpPr/>
          <p:nvPr/>
        </p:nvGrpSpPr>
        <p:grpSpPr>
          <a:xfrm>
            <a:off x="2598023" y="2207425"/>
            <a:ext cx="1383503" cy="119761"/>
            <a:chOff x="3465975" y="2270258"/>
            <a:chExt cx="1986364" cy="171947"/>
          </a:xfrm>
        </p:grpSpPr>
        <p:sp>
          <p:nvSpPr>
            <p:cNvPr id="5698" name="Google Shape;5698;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71"/>
          <p:cNvGrpSpPr/>
          <p:nvPr/>
        </p:nvGrpSpPr>
        <p:grpSpPr>
          <a:xfrm>
            <a:off x="2609030" y="3571198"/>
            <a:ext cx="1369531" cy="195460"/>
            <a:chOff x="723300" y="4253549"/>
            <a:chExt cx="2276482" cy="324900"/>
          </a:xfrm>
        </p:grpSpPr>
        <p:sp>
          <p:nvSpPr>
            <p:cNvPr id="5707" name="Google Shape;5707;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71"/>
          <p:cNvGrpSpPr/>
          <p:nvPr/>
        </p:nvGrpSpPr>
        <p:grpSpPr>
          <a:xfrm>
            <a:off x="2598591" y="3272439"/>
            <a:ext cx="1389066" cy="180119"/>
            <a:chOff x="705948" y="3788465"/>
            <a:chExt cx="2308953" cy="299400"/>
          </a:xfrm>
        </p:grpSpPr>
        <p:sp>
          <p:nvSpPr>
            <p:cNvPr id="5713" name="Google Shape;5713;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71"/>
          <p:cNvGrpSpPr/>
          <p:nvPr/>
        </p:nvGrpSpPr>
        <p:grpSpPr>
          <a:xfrm>
            <a:off x="4195581" y="1876393"/>
            <a:ext cx="1433821" cy="191501"/>
            <a:chOff x="4273350" y="2088443"/>
            <a:chExt cx="1433821" cy="191501"/>
          </a:xfrm>
        </p:grpSpPr>
        <p:grpSp>
          <p:nvGrpSpPr>
            <p:cNvPr id="5719" name="Google Shape;5719;p71"/>
            <p:cNvGrpSpPr/>
            <p:nvPr/>
          </p:nvGrpSpPr>
          <p:grpSpPr>
            <a:xfrm>
              <a:off x="4273350" y="2088443"/>
              <a:ext cx="1433821" cy="0"/>
              <a:chOff x="5224975" y="2962250"/>
              <a:chExt cx="1544400" cy="0"/>
            </a:xfrm>
          </p:grpSpPr>
          <p:cxnSp>
            <p:nvCxnSpPr>
              <p:cNvPr id="5720" name="Google Shape;5720;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21" name="Google Shape;5721;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22" name="Google Shape;5722;p71"/>
            <p:cNvGrpSpPr/>
            <p:nvPr/>
          </p:nvGrpSpPr>
          <p:grpSpPr>
            <a:xfrm>
              <a:off x="4273350" y="2279944"/>
              <a:ext cx="1433821" cy="0"/>
              <a:chOff x="5224975" y="2962250"/>
              <a:chExt cx="1544400" cy="0"/>
            </a:xfrm>
          </p:grpSpPr>
          <p:cxnSp>
            <p:nvCxnSpPr>
              <p:cNvPr id="5723" name="Google Shape;5723;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24" name="Google Shape;5724;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25" name="Google Shape;5725;p71"/>
          <p:cNvGrpSpPr/>
          <p:nvPr/>
        </p:nvGrpSpPr>
        <p:grpSpPr>
          <a:xfrm>
            <a:off x="2646528" y="3885297"/>
            <a:ext cx="1304609" cy="294074"/>
            <a:chOff x="2658741" y="4097347"/>
            <a:chExt cx="1304609" cy="294074"/>
          </a:xfrm>
        </p:grpSpPr>
        <p:grpSp>
          <p:nvGrpSpPr>
            <p:cNvPr id="5726" name="Google Shape;5726;p71"/>
            <p:cNvGrpSpPr/>
            <p:nvPr/>
          </p:nvGrpSpPr>
          <p:grpSpPr>
            <a:xfrm>
              <a:off x="2658741" y="4097347"/>
              <a:ext cx="118572" cy="294074"/>
              <a:chOff x="3343310" y="4475555"/>
              <a:chExt cx="127717" cy="316753"/>
            </a:xfrm>
          </p:grpSpPr>
          <p:sp>
            <p:nvSpPr>
              <p:cNvPr id="5727" name="Google Shape;5727;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71"/>
            <p:cNvGrpSpPr/>
            <p:nvPr/>
          </p:nvGrpSpPr>
          <p:grpSpPr>
            <a:xfrm>
              <a:off x="3815519" y="4098388"/>
              <a:ext cx="147831" cy="291991"/>
              <a:chOff x="3527539" y="4476677"/>
              <a:chExt cx="159232" cy="314510"/>
            </a:xfrm>
          </p:grpSpPr>
          <p:sp>
            <p:nvSpPr>
              <p:cNvPr id="5730" name="Google Shape;5730;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71"/>
            <p:cNvGrpSpPr/>
            <p:nvPr/>
          </p:nvGrpSpPr>
          <p:grpSpPr>
            <a:xfrm>
              <a:off x="3511696" y="4098388"/>
              <a:ext cx="147831" cy="291991"/>
              <a:chOff x="3527539" y="4476677"/>
              <a:chExt cx="159232" cy="314510"/>
            </a:xfrm>
          </p:grpSpPr>
          <p:sp>
            <p:nvSpPr>
              <p:cNvPr id="5733" name="Google Shape;5733;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71"/>
            <p:cNvGrpSpPr/>
            <p:nvPr/>
          </p:nvGrpSpPr>
          <p:grpSpPr>
            <a:xfrm>
              <a:off x="3207874" y="4098388"/>
              <a:ext cx="147831" cy="291991"/>
              <a:chOff x="3527539" y="4476677"/>
              <a:chExt cx="159232" cy="314510"/>
            </a:xfrm>
          </p:grpSpPr>
          <p:sp>
            <p:nvSpPr>
              <p:cNvPr id="5736" name="Google Shape;5736;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71"/>
            <p:cNvGrpSpPr/>
            <p:nvPr/>
          </p:nvGrpSpPr>
          <p:grpSpPr>
            <a:xfrm>
              <a:off x="2933305" y="4097347"/>
              <a:ext cx="118572" cy="294074"/>
              <a:chOff x="3343310" y="4475555"/>
              <a:chExt cx="127717" cy="316753"/>
            </a:xfrm>
          </p:grpSpPr>
          <p:sp>
            <p:nvSpPr>
              <p:cNvPr id="5739" name="Google Shape;5739;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41" name="Google Shape;5741;p71"/>
          <p:cNvGrpSpPr/>
          <p:nvPr/>
        </p:nvGrpSpPr>
        <p:grpSpPr>
          <a:xfrm>
            <a:off x="4197136" y="963991"/>
            <a:ext cx="1430711" cy="751237"/>
            <a:chOff x="5159450" y="1919950"/>
            <a:chExt cx="1541050" cy="862500"/>
          </a:xfrm>
        </p:grpSpPr>
        <p:sp>
          <p:nvSpPr>
            <p:cNvPr id="5742" name="Google Shape;5742;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43" name="Google Shape;5743;p71"/>
            <p:cNvGrpSpPr/>
            <p:nvPr/>
          </p:nvGrpSpPr>
          <p:grpSpPr>
            <a:xfrm>
              <a:off x="5159450" y="1919950"/>
              <a:ext cx="1541050" cy="862500"/>
              <a:chOff x="5159450" y="1919950"/>
              <a:chExt cx="1541050" cy="862500"/>
            </a:xfrm>
          </p:grpSpPr>
          <p:cxnSp>
            <p:nvCxnSpPr>
              <p:cNvPr id="5744" name="Google Shape;5744;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45" name="Google Shape;5745;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46" name="Google Shape;5746;p71"/>
          <p:cNvGrpSpPr/>
          <p:nvPr/>
        </p:nvGrpSpPr>
        <p:grpSpPr>
          <a:xfrm>
            <a:off x="4245274" y="2227761"/>
            <a:ext cx="1334436" cy="967914"/>
            <a:chOff x="4294923" y="2439811"/>
            <a:chExt cx="1334436" cy="967914"/>
          </a:xfrm>
        </p:grpSpPr>
        <p:grpSp>
          <p:nvGrpSpPr>
            <p:cNvPr id="5747" name="Google Shape;5747;p71"/>
            <p:cNvGrpSpPr/>
            <p:nvPr/>
          </p:nvGrpSpPr>
          <p:grpSpPr>
            <a:xfrm>
              <a:off x="4960455" y="2469658"/>
              <a:ext cx="668904" cy="885524"/>
              <a:chOff x="4960455" y="2469658"/>
              <a:chExt cx="668904" cy="885524"/>
            </a:xfrm>
          </p:grpSpPr>
          <p:sp>
            <p:nvSpPr>
              <p:cNvPr id="5748" name="Google Shape;5748;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71"/>
            <p:cNvGrpSpPr/>
            <p:nvPr/>
          </p:nvGrpSpPr>
          <p:grpSpPr>
            <a:xfrm>
              <a:off x="4294923" y="2469658"/>
              <a:ext cx="668951" cy="885524"/>
              <a:chOff x="4294923" y="2469658"/>
              <a:chExt cx="668951" cy="885524"/>
            </a:xfrm>
          </p:grpSpPr>
          <p:sp>
            <p:nvSpPr>
              <p:cNvPr id="5755" name="Google Shape;5755;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1" name="Google Shape;5761;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71"/>
          <p:cNvGrpSpPr/>
          <p:nvPr/>
        </p:nvGrpSpPr>
        <p:grpSpPr>
          <a:xfrm>
            <a:off x="4231477" y="3282206"/>
            <a:ext cx="1430949" cy="897289"/>
            <a:chOff x="4351371" y="3547942"/>
            <a:chExt cx="1345130" cy="843475"/>
          </a:xfrm>
        </p:grpSpPr>
        <p:grpSp>
          <p:nvGrpSpPr>
            <p:cNvPr id="5763" name="Google Shape;5763;p71"/>
            <p:cNvGrpSpPr/>
            <p:nvPr/>
          </p:nvGrpSpPr>
          <p:grpSpPr>
            <a:xfrm>
              <a:off x="4351371" y="4209917"/>
              <a:ext cx="1345130" cy="181500"/>
              <a:chOff x="4351371" y="4209917"/>
              <a:chExt cx="1345130" cy="181500"/>
            </a:xfrm>
          </p:grpSpPr>
          <p:sp>
            <p:nvSpPr>
              <p:cNvPr id="5764" name="Google Shape;5764;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65" name="Google Shape;5765;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766" name="Google Shape;5766;p71"/>
            <p:cNvGrpSpPr/>
            <p:nvPr/>
          </p:nvGrpSpPr>
          <p:grpSpPr>
            <a:xfrm>
              <a:off x="4403010" y="3985221"/>
              <a:ext cx="1109518" cy="181500"/>
              <a:chOff x="4403010" y="3985221"/>
              <a:chExt cx="1109518" cy="181500"/>
            </a:xfrm>
          </p:grpSpPr>
          <p:sp>
            <p:nvSpPr>
              <p:cNvPr id="5767" name="Google Shape;5767;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68" name="Google Shape;5768;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769" name="Google Shape;5769;p71"/>
            <p:cNvGrpSpPr/>
            <p:nvPr/>
          </p:nvGrpSpPr>
          <p:grpSpPr>
            <a:xfrm>
              <a:off x="4618704" y="3766582"/>
              <a:ext cx="807858" cy="181500"/>
              <a:chOff x="4618704" y="3766582"/>
              <a:chExt cx="807858" cy="181500"/>
            </a:xfrm>
          </p:grpSpPr>
          <p:sp>
            <p:nvSpPr>
              <p:cNvPr id="5770" name="Google Shape;5770;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1" name="Google Shape;5771;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772" name="Google Shape;5772;p71"/>
            <p:cNvGrpSpPr/>
            <p:nvPr/>
          </p:nvGrpSpPr>
          <p:grpSpPr>
            <a:xfrm>
              <a:off x="4735238" y="3547942"/>
              <a:ext cx="462839" cy="181500"/>
              <a:chOff x="4735238" y="3547942"/>
              <a:chExt cx="462839" cy="181500"/>
            </a:xfrm>
          </p:grpSpPr>
          <p:sp>
            <p:nvSpPr>
              <p:cNvPr id="5773" name="Google Shape;5773;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4" name="Google Shape;5774;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75" name="Google Shape;5775;p71"/>
          <p:cNvGrpSpPr/>
          <p:nvPr/>
        </p:nvGrpSpPr>
        <p:grpSpPr>
          <a:xfrm>
            <a:off x="7407835" y="2217530"/>
            <a:ext cx="1020955" cy="928853"/>
            <a:chOff x="926675" y="238125"/>
            <a:chExt cx="5755100" cy="5232975"/>
          </a:xfrm>
        </p:grpSpPr>
        <p:sp>
          <p:nvSpPr>
            <p:cNvPr id="5776" name="Google Shape;5776;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71"/>
          <p:cNvGrpSpPr/>
          <p:nvPr/>
        </p:nvGrpSpPr>
        <p:grpSpPr>
          <a:xfrm>
            <a:off x="715208" y="2616265"/>
            <a:ext cx="1695374" cy="1560837"/>
            <a:chOff x="727421" y="2828315"/>
            <a:chExt cx="1695374" cy="1560837"/>
          </a:xfrm>
        </p:grpSpPr>
        <p:grpSp>
          <p:nvGrpSpPr>
            <p:cNvPr id="5781" name="Google Shape;5781;p71"/>
            <p:cNvGrpSpPr/>
            <p:nvPr/>
          </p:nvGrpSpPr>
          <p:grpSpPr>
            <a:xfrm>
              <a:off x="727421" y="2828315"/>
              <a:ext cx="1695374" cy="1560837"/>
              <a:chOff x="734799" y="2782450"/>
              <a:chExt cx="1571100" cy="1577400"/>
            </a:xfrm>
          </p:grpSpPr>
          <p:cxnSp>
            <p:nvCxnSpPr>
              <p:cNvPr id="5782" name="Google Shape;5782;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783" name="Google Shape;5783;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84" name="Google Shape;5784;p71"/>
            <p:cNvGrpSpPr/>
            <p:nvPr/>
          </p:nvGrpSpPr>
          <p:grpSpPr>
            <a:xfrm>
              <a:off x="819108" y="2882501"/>
              <a:ext cx="1556791" cy="1426186"/>
              <a:chOff x="819108" y="2882501"/>
              <a:chExt cx="1556791" cy="1426186"/>
            </a:xfrm>
          </p:grpSpPr>
          <p:grpSp>
            <p:nvGrpSpPr>
              <p:cNvPr id="5785" name="Google Shape;5785;p71"/>
              <p:cNvGrpSpPr/>
              <p:nvPr/>
            </p:nvGrpSpPr>
            <p:grpSpPr>
              <a:xfrm>
                <a:off x="819108" y="2882501"/>
                <a:ext cx="103104" cy="1426186"/>
                <a:chOff x="4674013" y="3100904"/>
                <a:chExt cx="122758" cy="1698043"/>
              </a:xfrm>
            </p:grpSpPr>
            <p:sp>
              <p:nvSpPr>
                <p:cNvPr id="5786" name="Google Shape;5786;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3" name="Google Shape;5793;p71"/>
              <p:cNvGrpSpPr/>
              <p:nvPr/>
            </p:nvGrpSpPr>
            <p:grpSpPr>
              <a:xfrm>
                <a:off x="1062475" y="2882501"/>
                <a:ext cx="103104" cy="1426186"/>
                <a:chOff x="4940438" y="3100904"/>
                <a:chExt cx="122758" cy="1698043"/>
              </a:xfrm>
            </p:grpSpPr>
            <p:sp>
              <p:nvSpPr>
                <p:cNvPr id="5794" name="Google Shape;5794;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71"/>
              <p:cNvGrpSpPr/>
              <p:nvPr/>
            </p:nvGrpSpPr>
            <p:grpSpPr>
              <a:xfrm>
                <a:off x="1299324" y="2882501"/>
                <a:ext cx="103104" cy="1426186"/>
                <a:chOff x="5206863" y="3100904"/>
                <a:chExt cx="122758" cy="1698043"/>
              </a:xfrm>
            </p:grpSpPr>
            <p:sp>
              <p:nvSpPr>
                <p:cNvPr id="5802" name="Google Shape;5802;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71"/>
              <p:cNvGrpSpPr/>
              <p:nvPr/>
            </p:nvGrpSpPr>
            <p:grpSpPr>
              <a:xfrm>
                <a:off x="1786057" y="2882501"/>
                <a:ext cx="103104" cy="1426186"/>
                <a:chOff x="6006138" y="3143629"/>
                <a:chExt cx="122758" cy="1698043"/>
              </a:xfrm>
            </p:grpSpPr>
            <p:sp>
              <p:nvSpPr>
                <p:cNvPr id="5810" name="Google Shape;5810;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7" name="Google Shape;5817;p71"/>
              <p:cNvGrpSpPr/>
              <p:nvPr/>
            </p:nvGrpSpPr>
            <p:grpSpPr>
              <a:xfrm>
                <a:off x="2029422" y="2882501"/>
                <a:ext cx="103104" cy="1426186"/>
                <a:chOff x="6805413" y="3100904"/>
                <a:chExt cx="122758" cy="1698043"/>
              </a:xfrm>
            </p:grpSpPr>
            <p:sp>
              <p:nvSpPr>
                <p:cNvPr id="5818" name="Google Shape;5818;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71"/>
              <p:cNvGrpSpPr/>
              <p:nvPr/>
            </p:nvGrpSpPr>
            <p:grpSpPr>
              <a:xfrm>
                <a:off x="2272795" y="2882501"/>
                <a:ext cx="103104" cy="1426186"/>
                <a:chOff x="5206863" y="3100904"/>
                <a:chExt cx="122758" cy="1698043"/>
              </a:xfrm>
            </p:grpSpPr>
            <p:sp>
              <p:nvSpPr>
                <p:cNvPr id="5826" name="Google Shape;5826;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71"/>
              <p:cNvGrpSpPr/>
              <p:nvPr/>
            </p:nvGrpSpPr>
            <p:grpSpPr>
              <a:xfrm>
                <a:off x="1542694" y="2882501"/>
                <a:ext cx="103104" cy="1426186"/>
                <a:chOff x="6006138" y="3143629"/>
                <a:chExt cx="122758" cy="1698043"/>
              </a:xfrm>
            </p:grpSpPr>
            <p:sp>
              <p:nvSpPr>
                <p:cNvPr id="5834" name="Google Shape;5834;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41" name="Google Shape;5841;p71"/>
          <p:cNvGrpSpPr/>
          <p:nvPr/>
        </p:nvGrpSpPr>
        <p:grpSpPr>
          <a:xfrm>
            <a:off x="5671259" y="3305987"/>
            <a:ext cx="2749952" cy="870677"/>
            <a:chOff x="238125" y="1725700"/>
            <a:chExt cx="7139025" cy="2260325"/>
          </a:xfrm>
        </p:grpSpPr>
        <p:sp>
          <p:nvSpPr>
            <p:cNvPr id="5842" name="Google Shape;5842;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71"/>
          <p:cNvGrpSpPr/>
          <p:nvPr/>
        </p:nvGrpSpPr>
        <p:grpSpPr>
          <a:xfrm>
            <a:off x="5941423" y="2247733"/>
            <a:ext cx="1105452" cy="916747"/>
            <a:chOff x="5249100" y="1210600"/>
            <a:chExt cx="3502700" cy="2904775"/>
          </a:xfrm>
        </p:grpSpPr>
        <p:sp>
          <p:nvSpPr>
            <p:cNvPr id="5853" name="Google Shape;5853;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7" name="Google Shape;5857;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858" name="Google Shape;5858;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859" name="Google Shape;5859;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860" name="Google Shape;5860;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861" name="Google Shape;5861;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71"/>
          <p:cNvGrpSpPr/>
          <p:nvPr/>
        </p:nvGrpSpPr>
        <p:grpSpPr>
          <a:xfrm>
            <a:off x="7123971" y="967151"/>
            <a:ext cx="1304650" cy="1124856"/>
            <a:chOff x="7287122" y="1165658"/>
            <a:chExt cx="1219413" cy="1051365"/>
          </a:xfrm>
        </p:grpSpPr>
        <p:grpSp>
          <p:nvGrpSpPr>
            <p:cNvPr id="5863" name="Google Shape;5863;p71"/>
            <p:cNvGrpSpPr/>
            <p:nvPr/>
          </p:nvGrpSpPr>
          <p:grpSpPr>
            <a:xfrm>
              <a:off x="7287122" y="1969723"/>
              <a:ext cx="1219413" cy="247300"/>
              <a:chOff x="7287122" y="1969723"/>
              <a:chExt cx="1219413" cy="247300"/>
            </a:xfrm>
          </p:grpSpPr>
          <p:sp>
            <p:nvSpPr>
              <p:cNvPr id="5864" name="Google Shape;5864;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71"/>
              <p:cNvGrpSpPr/>
              <p:nvPr/>
            </p:nvGrpSpPr>
            <p:grpSpPr>
              <a:xfrm>
                <a:off x="7287122" y="2063892"/>
                <a:ext cx="1151753" cy="73428"/>
                <a:chOff x="7287122" y="2063892"/>
                <a:chExt cx="1151753" cy="73428"/>
              </a:xfrm>
            </p:grpSpPr>
            <p:sp>
              <p:nvSpPr>
                <p:cNvPr id="5866" name="Google Shape;5866;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7" name="Google Shape;5867;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868" name="Google Shape;5868;p71"/>
            <p:cNvGrpSpPr/>
            <p:nvPr/>
          </p:nvGrpSpPr>
          <p:grpSpPr>
            <a:xfrm>
              <a:off x="7287122" y="1712201"/>
              <a:ext cx="1219403" cy="246767"/>
              <a:chOff x="7287122" y="1712201"/>
              <a:chExt cx="1219403" cy="246767"/>
            </a:xfrm>
          </p:grpSpPr>
          <p:sp>
            <p:nvSpPr>
              <p:cNvPr id="5869" name="Google Shape;5869;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0" name="Google Shape;5870;p71"/>
              <p:cNvGrpSpPr/>
              <p:nvPr/>
            </p:nvGrpSpPr>
            <p:grpSpPr>
              <a:xfrm>
                <a:off x="7287122" y="1842861"/>
                <a:ext cx="1005303" cy="73419"/>
                <a:chOff x="7287122" y="1842861"/>
                <a:chExt cx="1005303" cy="73419"/>
              </a:xfrm>
            </p:grpSpPr>
            <p:sp>
              <p:nvSpPr>
                <p:cNvPr id="5871" name="Google Shape;5871;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2" name="Google Shape;5872;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873" name="Google Shape;5873;p71"/>
            <p:cNvGrpSpPr/>
            <p:nvPr/>
          </p:nvGrpSpPr>
          <p:grpSpPr>
            <a:xfrm>
              <a:off x="7287122" y="1447520"/>
              <a:ext cx="1219403" cy="286667"/>
              <a:chOff x="7287122" y="1447520"/>
              <a:chExt cx="1219403" cy="286667"/>
            </a:xfrm>
          </p:grpSpPr>
          <p:sp>
            <p:nvSpPr>
              <p:cNvPr id="5874" name="Google Shape;5874;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5" name="Google Shape;5875;p71"/>
              <p:cNvGrpSpPr/>
              <p:nvPr/>
            </p:nvGrpSpPr>
            <p:grpSpPr>
              <a:xfrm>
                <a:off x="7287122" y="1581977"/>
                <a:ext cx="852803" cy="73428"/>
                <a:chOff x="7287122" y="1581977"/>
                <a:chExt cx="852803" cy="73428"/>
              </a:xfrm>
            </p:grpSpPr>
            <p:sp>
              <p:nvSpPr>
                <p:cNvPr id="5876" name="Google Shape;5876;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7" name="Google Shape;5877;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878" name="Google Shape;5878;p71"/>
            <p:cNvGrpSpPr/>
            <p:nvPr/>
          </p:nvGrpSpPr>
          <p:grpSpPr>
            <a:xfrm>
              <a:off x="7287122" y="1165658"/>
              <a:ext cx="1219403" cy="344253"/>
              <a:chOff x="7287122" y="1165658"/>
              <a:chExt cx="1219403" cy="344253"/>
            </a:xfrm>
          </p:grpSpPr>
          <p:sp>
            <p:nvSpPr>
              <p:cNvPr id="5879" name="Google Shape;5879;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0" name="Google Shape;5880;p71"/>
              <p:cNvGrpSpPr/>
              <p:nvPr/>
            </p:nvGrpSpPr>
            <p:grpSpPr>
              <a:xfrm>
                <a:off x="7287122" y="1341025"/>
                <a:ext cx="695703" cy="73419"/>
                <a:chOff x="7287122" y="1341025"/>
                <a:chExt cx="695703" cy="73419"/>
              </a:xfrm>
            </p:grpSpPr>
            <p:sp>
              <p:nvSpPr>
                <p:cNvPr id="5881" name="Google Shape;5881;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2" name="Google Shape;5882;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883" name="Google Shape;5883;p71"/>
          <p:cNvGrpSpPr/>
          <p:nvPr/>
        </p:nvGrpSpPr>
        <p:grpSpPr>
          <a:xfrm>
            <a:off x="5790463" y="973174"/>
            <a:ext cx="1397729" cy="1098540"/>
            <a:chOff x="5900602" y="1193063"/>
            <a:chExt cx="1299851" cy="1021707"/>
          </a:xfrm>
        </p:grpSpPr>
        <p:grpSp>
          <p:nvGrpSpPr>
            <p:cNvPr id="5884" name="Google Shape;5884;p71"/>
            <p:cNvGrpSpPr/>
            <p:nvPr/>
          </p:nvGrpSpPr>
          <p:grpSpPr>
            <a:xfrm>
              <a:off x="6520337" y="1193063"/>
              <a:ext cx="341815" cy="799959"/>
              <a:chOff x="6520337" y="1193063"/>
              <a:chExt cx="341815" cy="799959"/>
            </a:xfrm>
          </p:grpSpPr>
          <p:grpSp>
            <p:nvGrpSpPr>
              <p:cNvPr id="5885" name="Google Shape;5885;p71"/>
              <p:cNvGrpSpPr/>
              <p:nvPr/>
            </p:nvGrpSpPr>
            <p:grpSpPr>
              <a:xfrm>
                <a:off x="6520337" y="1589527"/>
                <a:ext cx="213950" cy="403494"/>
                <a:chOff x="6520337" y="1589527"/>
                <a:chExt cx="213950" cy="403494"/>
              </a:xfrm>
            </p:grpSpPr>
            <p:sp>
              <p:nvSpPr>
                <p:cNvPr id="5886" name="Google Shape;5886;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71"/>
              <p:cNvGrpSpPr/>
              <p:nvPr/>
            </p:nvGrpSpPr>
            <p:grpSpPr>
              <a:xfrm>
                <a:off x="6577204" y="1193063"/>
                <a:ext cx="284947" cy="464512"/>
                <a:chOff x="6577204" y="1193063"/>
                <a:chExt cx="284947" cy="464512"/>
              </a:xfrm>
            </p:grpSpPr>
            <p:sp>
              <p:nvSpPr>
                <p:cNvPr id="5889" name="Google Shape;5889;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0" name="Google Shape;5890;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91" name="Google Shape;5891;p71"/>
            <p:cNvGrpSpPr/>
            <p:nvPr/>
          </p:nvGrpSpPr>
          <p:grpSpPr>
            <a:xfrm>
              <a:off x="6238903" y="1193063"/>
              <a:ext cx="300475" cy="900152"/>
              <a:chOff x="6238903" y="1193063"/>
              <a:chExt cx="300475" cy="900152"/>
            </a:xfrm>
          </p:grpSpPr>
          <p:grpSp>
            <p:nvGrpSpPr>
              <p:cNvPr id="5892" name="Google Shape;5892;p71"/>
              <p:cNvGrpSpPr/>
              <p:nvPr/>
            </p:nvGrpSpPr>
            <p:grpSpPr>
              <a:xfrm>
                <a:off x="6290865" y="1489315"/>
                <a:ext cx="248514" cy="603900"/>
                <a:chOff x="6290865" y="1489315"/>
                <a:chExt cx="248514" cy="603900"/>
              </a:xfrm>
            </p:grpSpPr>
            <p:sp>
              <p:nvSpPr>
                <p:cNvPr id="5893" name="Google Shape;5893;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71"/>
              <p:cNvGrpSpPr/>
              <p:nvPr/>
            </p:nvGrpSpPr>
            <p:grpSpPr>
              <a:xfrm>
                <a:off x="6238903" y="1193063"/>
                <a:ext cx="284947" cy="333087"/>
                <a:chOff x="6238903" y="1193063"/>
                <a:chExt cx="284947" cy="333087"/>
              </a:xfrm>
            </p:grpSpPr>
            <p:sp>
              <p:nvSpPr>
                <p:cNvPr id="5896" name="Google Shape;5896;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7" name="Google Shape;5897;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98" name="Google Shape;5898;p71"/>
            <p:cNvGrpSpPr/>
            <p:nvPr/>
          </p:nvGrpSpPr>
          <p:grpSpPr>
            <a:xfrm>
              <a:off x="5900602" y="1193063"/>
              <a:ext cx="444345" cy="1021707"/>
              <a:chOff x="5900602" y="1193063"/>
              <a:chExt cx="444345" cy="1021707"/>
            </a:xfrm>
          </p:grpSpPr>
          <p:grpSp>
            <p:nvGrpSpPr>
              <p:cNvPr id="5899" name="Google Shape;5899;p71"/>
              <p:cNvGrpSpPr/>
              <p:nvPr/>
            </p:nvGrpSpPr>
            <p:grpSpPr>
              <a:xfrm>
                <a:off x="6046501" y="1367785"/>
                <a:ext cx="298446" cy="846986"/>
                <a:chOff x="6046501" y="1367785"/>
                <a:chExt cx="298446" cy="846986"/>
              </a:xfrm>
            </p:grpSpPr>
            <p:sp>
              <p:nvSpPr>
                <p:cNvPr id="5900" name="Google Shape;5900;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71"/>
              <p:cNvGrpSpPr/>
              <p:nvPr/>
            </p:nvGrpSpPr>
            <p:grpSpPr>
              <a:xfrm>
                <a:off x="5900602" y="1193063"/>
                <a:ext cx="284947" cy="182312"/>
                <a:chOff x="5900602" y="1193063"/>
                <a:chExt cx="284947" cy="182312"/>
              </a:xfrm>
            </p:grpSpPr>
            <p:sp>
              <p:nvSpPr>
                <p:cNvPr id="5903" name="Google Shape;5903;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04" name="Google Shape;5904;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905" name="Google Shape;5905;p71"/>
            <p:cNvGrpSpPr/>
            <p:nvPr/>
          </p:nvGrpSpPr>
          <p:grpSpPr>
            <a:xfrm>
              <a:off x="6738300" y="1193063"/>
              <a:ext cx="462153" cy="707634"/>
              <a:chOff x="6738300" y="1193063"/>
              <a:chExt cx="462153" cy="707634"/>
            </a:xfrm>
          </p:grpSpPr>
          <p:grpSp>
            <p:nvGrpSpPr>
              <p:cNvPr id="5906" name="Google Shape;5906;p71"/>
              <p:cNvGrpSpPr/>
              <p:nvPr/>
            </p:nvGrpSpPr>
            <p:grpSpPr>
              <a:xfrm>
                <a:off x="6915505" y="1193063"/>
                <a:ext cx="284947" cy="597387"/>
                <a:chOff x="6915505" y="1193063"/>
                <a:chExt cx="284947" cy="597387"/>
              </a:xfrm>
            </p:grpSpPr>
            <p:sp>
              <p:nvSpPr>
                <p:cNvPr id="5907" name="Google Shape;5907;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08" name="Google Shape;5908;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909" name="Google Shape;5909;p71"/>
              <p:cNvGrpSpPr/>
              <p:nvPr/>
            </p:nvGrpSpPr>
            <p:grpSpPr>
              <a:xfrm>
                <a:off x="6738300" y="1684725"/>
                <a:ext cx="230066" cy="215971"/>
                <a:chOff x="6738300" y="1684725"/>
                <a:chExt cx="230066" cy="215971"/>
              </a:xfrm>
            </p:grpSpPr>
            <p:sp>
              <p:nvSpPr>
                <p:cNvPr id="5910" name="Google Shape;5910;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15"/>
        <p:cNvGrpSpPr/>
        <p:nvPr/>
      </p:nvGrpSpPr>
      <p:grpSpPr>
        <a:xfrm>
          <a:off x="0" y="0"/>
          <a:ext cx="0" cy="0"/>
          <a:chOff x="0" y="0"/>
          <a:chExt cx="0" cy="0"/>
        </a:xfrm>
      </p:grpSpPr>
      <p:grpSp>
        <p:nvGrpSpPr>
          <p:cNvPr id="5916" name="Google Shape;5916;p72"/>
          <p:cNvGrpSpPr/>
          <p:nvPr/>
        </p:nvGrpSpPr>
        <p:grpSpPr>
          <a:xfrm>
            <a:off x="829359" y="2307635"/>
            <a:ext cx="339235" cy="298186"/>
            <a:chOff x="898875" y="244725"/>
            <a:chExt cx="481800" cy="423500"/>
          </a:xfrm>
        </p:grpSpPr>
        <p:sp>
          <p:nvSpPr>
            <p:cNvPr id="5917" name="Google Shape;5917;p7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7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7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7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7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2" name="Google Shape;5922;p7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3" name="Google Shape;5923;p72"/>
          <p:cNvGrpSpPr/>
          <p:nvPr/>
        </p:nvGrpSpPr>
        <p:grpSpPr>
          <a:xfrm>
            <a:off x="1267741" y="2287103"/>
            <a:ext cx="298169" cy="339253"/>
            <a:chOff x="1529350" y="258825"/>
            <a:chExt cx="423475" cy="481825"/>
          </a:xfrm>
        </p:grpSpPr>
        <p:sp>
          <p:nvSpPr>
            <p:cNvPr id="5924" name="Google Shape;5924;p7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7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6" name="Google Shape;5926;p72"/>
          <p:cNvGrpSpPr/>
          <p:nvPr/>
        </p:nvGrpSpPr>
        <p:grpSpPr>
          <a:xfrm>
            <a:off x="1660716" y="2367273"/>
            <a:ext cx="340890" cy="178912"/>
            <a:chOff x="2084325" y="363300"/>
            <a:chExt cx="484150" cy="254100"/>
          </a:xfrm>
        </p:grpSpPr>
        <p:sp>
          <p:nvSpPr>
            <p:cNvPr id="5927" name="Google Shape;5927;p7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7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9" name="Google Shape;5929;p72"/>
          <p:cNvGrpSpPr/>
          <p:nvPr/>
        </p:nvGrpSpPr>
        <p:grpSpPr>
          <a:xfrm>
            <a:off x="2110011" y="2287102"/>
            <a:ext cx="298169" cy="339253"/>
            <a:chOff x="2707500" y="249400"/>
            <a:chExt cx="423475" cy="481825"/>
          </a:xfrm>
        </p:grpSpPr>
        <p:sp>
          <p:nvSpPr>
            <p:cNvPr id="5930" name="Google Shape;5930;p7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1" name="Google Shape;5931;p7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2" name="Google Shape;5932;p72"/>
          <p:cNvGrpSpPr/>
          <p:nvPr/>
        </p:nvGrpSpPr>
        <p:grpSpPr>
          <a:xfrm>
            <a:off x="2523626" y="2287428"/>
            <a:ext cx="305386" cy="338602"/>
            <a:chOff x="3300325" y="249875"/>
            <a:chExt cx="433725" cy="480900"/>
          </a:xfrm>
        </p:grpSpPr>
        <p:sp>
          <p:nvSpPr>
            <p:cNvPr id="5933" name="Google Shape;5933;p7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4" name="Google Shape;5934;p7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7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6" name="Google Shape;5936;p7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7" name="Google Shape;5937;p7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7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9" name="Google Shape;5939;p72"/>
          <p:cNvGrpSpPr/>
          <p:nvPr/>
        </p:nvGrpSpPr>
        <p:grpSpPr>
          <a:xfrm>
            <a:off x="2912712" y="2287349"/>
            <a:ext cx="352349" cy="338760"/>
            <a:chOff x="3854700" y="249750"/>
            <a:chExt cx="500425" cy="481125"/>
          </a:xfrm>
        </p:grpSpPr>
        <p:sp>
          <p:nvSpPr>
            <p:cNvPr id="5940" name="Google Shape;5940;p7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7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2" name="Google Shape;5942;p7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7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7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7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7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7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8" name="Google Shape;5948;p72"/>
          <p:cNvGrpSpPr/>
          <p:nvPr/>
        </p:nvGrpSpPr>
        <p:grpSpPr>
          <a:xfrm>
            <a:off x="3330701" y="2287349"/>
            <a:ext cx="352349" cy="338760"/>
            <a:chOff x="4447550" y="249750"/>
            <a:chExt cx="500425" cy="481125"/>
          </a:xfrm>
        </p:grpSpPr>
        <p:sp>
          <p:nvSpPr>
            <p:cNvPr id="5949" name="Google Shape;5949;p7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7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1" name="Google Shape;5951;p72"/>
          <p:cNvGrpSpPr/>
          <p:nvPr/>
        </p:nvGrpSpPr>
        <p:grpSpPr>
          <a:xfrm>
            <a:off x="3759902" y="2287102"/>
            <a:ext cx="339253" cy="339253"/>
            <a:chOff x="5049725" y="249400"/>
            <a:chExt cx="481825" cy="481825"/>
          </a:xfrm>
        </p:grpSpPr>
        <p:sp>
          <p:nvSpPr>
            <p:cNvPr id="5952" name="Google Shape;5952;p7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4" name="Google Shape;5954;p72"/>
          <p:cNvGrpSpPr/>
          <p:nvPr/>
        </p:nvGrpSpPr>
        <p:grpSpPr>
          <a:xfrm>
            <a:off x="4173843" y="2287102"/>
            <a:ext cx="339253" cy="339253"/>
            <a:chOff x="5660400" y="238125"/>
            <a:chExt cx="481825" cy="481825"/>
          </a:xfrm>
        </p:grpSpPr>
        <p:sp>
          <p:nvSpPr>
            <p:cNvPr id="5955" name="Google Shape;5955;p7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7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7" name="Google Shape;5957;p72"/>
          <p:cNvGrpSpPr/>
          <p:nvPr/>
        </p:nvGrpSpPr>
        <p:grpSpPr>
          <a:xfrm>
            <a:off x="4590529" y="2287102"/>
            <a:ext cx="339253" cy="339253"/>
            <a:chOff x="6235400" y="249400"/>
            <a:chExt cx="481825" cy="481825"/>
          </a:xfrm>
        </p:grpSpPr>
        <p:sp>
          <p:nvSpPr>
            <p:cNvPr id="5958" name="Google Shape;5958;p7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7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7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1" name="Google Shape;5961;p7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7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3" name="Google Shape;5963;p72"/>
          <p:cNvGrpSpPr/>
          <p:nvPr/>
        </p:nvGrpSpPr>
        <p:grpSpPr>
          <a:xfrm>
            <a:off x="828875" y="2731810"/>
            <a:ext cx="340204" cy="298116"/>
            <a:chOff x="899850" y="871450"/>
            <a:chExt cx="483175" cy="423400"/>
          </a:xfrm>
        </p:grpSpPr>
        <p:sp>
          <p:nvSpPr>
            <p:cNvPr id="5964" name="Google Shape;5964;p7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7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6" name="Google Shape;5966;p7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7" name="Google Shape;5967;p7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8" name="Google Shape;5968;p7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9" name="Google Shape;5969;p72"/>
          <p:cNvGrpSpPr/>
          <p:nvPr/>
        </p:nvGrpSpPr>
        <p:grpSpPr>
          <a:xfrm>
            <a:off x="1660875" y="2711232"/>
            <a:ext cx="340573" cy="339271"/>
            <a:chOff x="2085450" y="842250"/>
            <a:chExt cx="483700" cy="481850"/>
          </a:xfrm>
        </p:grpSpPr>
        <p:sp>
          <p:nvSpPr>
            <p:cNvPr id="5970" name="Google Shape;5970;p7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7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3" name="Google Shape;5973;p72"/>
          <p:cNvGrpSpPr/>
          <p:nvPr/>
        </p:nvGrpSpPr>
        <p:grpSpPr>
          <a:xfrm>
            <a:off x="2089443" y="2711241"/>
            <a:ext cx="339306" cy="339253"/>
            <a:chOff x="2685825" y="840375"/>
            <a:chExt cx="481900" cy="481825"/>
          </a:xfrm>
        </p:grpSpPr>
        <p:sp>
          <p:nvSpPr>
            <p:cNvPr id="5974" name="Google Shape;5974;p7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7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6" name="Google Shape;5976;p72"/>
          <p:cNvGrpSpPr/>
          <p:nvPr/>
        </p:nvGrpSpPr>
        <p:grpSpPr>
          <a:xfrm>
            <a:off x="2501104" y="2710924"/>
            <a:ext cx="350431" cy="339887"/>
            <a:chOff x="3270675" y="841800"/>
            <a:chExt cx="497700" cy="482725"/>
          </a:xfrm>
        </p:grpSpPr>
        <p:sp>
          <p:nvSpPr>
            <p:cNvPr id="5977" name="Google Shape;5977;p7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7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80" name="Google Shape;5980;p7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81" name="Google Shape;5981;p72"/>
          <p:cNvGrpSpPr/>
          <p:nvPr/>
        </p:nvGrpSpPr>
        <p:grpSpPr>
          <a:xfrm>
            <a:off x="3337249" y="2731783"/>
            <a:ext cx="339253" cy="298169"/>
            <a:chOff x="4467200" y="877100"/>
            <a:chExt cx="481825" cy="423475"/>
          </a:xfrm>
        </p:grpSpPr>
        <p:sp>
          <p:nvSpPr>
            <p:cNvPr id="5982" name="Google Shape;5982;p7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7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7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7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6" name="Google Shape;5986;p72"/>
          <p:cNvGrpSpPr/>
          <p:nvPr/>
        </p:nvGrpSpPr>
        <p:grpSpPr>
          <a:xfrm>
            <a:off x="3752140" y="2711232"/>
            <a:ext cx="354778" cy="339271"/>
            <a:chOff x="5045500" y="842250"/>
            <a:chExt cx="503875" cy="481850"/>
          </a:xfrm>
        </p:grpSpPr>
        <p:sp>
          <p:nvSpPr>
            <p:cNvPr id="5987" name="Google Shape;5987;p7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7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72"/>
          <p:cNvGrpSpPr/>
          <p:nvPr/>
        </p:nvGrpSpPr>
        <p:grpSpPr>
          <a:xfrm>
            <a:off x="4174987" y="2737451"/>
            <a:ext cx="336965" cy="286833"/>
            <a:chOff x="5645200" y="879425"/>
            <a:chExt cx="478575" cy="407375"/>
          </a:xfrm>
        </p:grpSpPr>
        <p:sp>
          <p:nvSpPr>
            <p:cNvPr id="5990" name="Google Shape;5990;p7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7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7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7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4" name="Google Shape;5994;p7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5" name="Google Shape;5995;p7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6" name="Google Shape;5996;p72"/>
          <p:cNvGrpSpPr/>
          <p:nvPr/>
        </p:nvGrpSpPr>
        <p:grpSpPr>
          <a:xfrm>
            <a:off x="4611062" y="2711241"/>
            <a:ext cx="298186" cy="339253"/>
            <a:chOff x="6264525" y="842250"/>
            <a:chExt cx="423500" cy="481825"/>
          </a:xfrm>
        </p:grpSpPr>
        <p:sp>
          <p:nvSpPr>
            <p:cNvPr id="5997" name="Google Shape;5997;p7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8" name="Google Shape;5998;p7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7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7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1" name="Google Shape;6001;p7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2" name="Google Shape;6002;p7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7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4" name="Google Shape;6004;p72"/>
          <p:cNvGrpSpPr/>
          <p:nvPr/>
        </p:nvGrpSpPr>
        <p:grpSpPr>
          <a:xfrm>
            <a:off x="829350" y="3125895"/>
            <a:ext cx="339253" cy="339253"/>
            <a:chOff x="900750" y="1436075"/>
            <a:chExt cx="481825" cy="481825"/>
          </a:xfrm>
        </p:grpSpPr>
        <p:sp>
          <p:nvSpPr>
            <p:cNvPr id="6005" name="Google Shape;6005;p7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7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7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7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9" name="Google Shape;6009;p72"/>
          <p:cNvGrpSpPr/>
          <p:nvPr/>
        </p:nvGrpSpPr>
        <p:grpSpPr>
          <a:xfrm>
            <a:off x="1247198" y="3186183"/>
            <a:ext cx="339253" cy="218676"/>
            <a:chOff x="1492675" y="1520750"/>
            <a:chExt cx="481825" cy="310575"/>
          </a:xfrm>
        </p:grpSpPr>
        <p:sp>
          <p:nvSpPr>
            <p:cNvPr id="6010" name="Google Shape;6010;p7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7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2" name="Google Shape;6012;p72"/>
          <p:cNvGrpSpPr/>
          <p:nvPr/>
        </p:nvGrpSpPr>
        <p:grpSpPr>
          <a:xfrm>
            <a:off x="1654995" y="3125877"/>
            <a:ext cx="352332" cy="339288"/>
            <a:chOff x="2071000" y="1435025"/>
            <a:chExt cx="500400" cy="481875"/>
          </a:xfrm>
        </p:grpSpPr>
        <p:sp>
          <p:nvSpPr>
            <p:cNvPr id="6013" name="Google Shape;6013;p7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4" name="Google Shape;6014;p7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5" name="Google Shape;6015;p7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6" name="Google Shape;6016;p72"/>
          <p:cNvGrpSpPr/>
          <p:nvPr/>
        </p:nvGrpSpPr>
        <p:grpSpPr>
          <a:xfrm>
            <a:off x="2083159" y="3146709"/>
            <a:ext cx="351874" cy="297623"/>
            <a:chOff x="2678350" y="1464650"/>
            <a:chExt cx="499750" cy="422700"/>
          </a:xfrm>
        </p:grpSpPr>
        <p:sp>
          <p:nvSpPr>
            <p:cNvPr id="6017" name="Google Shape;6017;p7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7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7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0" name="Google Shape;6020;p72"/>
          <p:cNvGrpSpPr/>
          <p:nvPr/>
        </p:nvGrpSpPr>
        <p:grpSpPr>
          <a:xfrm>
            <a:off x="2506692" y="3125895"/>
            <a:ext cx="339253" cy="339253"/>
            <a:chOff x="3271200" y="1435075"/>
            <a:chExt cx="481825" cy="481825"/>
          </a:xfrm>
        </p:grpSpPr>
        <p:sp>
          <p:nvSpPr>
            <p:cNvPr id="6021" name="Google Shape;6021;p7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7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3" name="Google Shape;6023;p72"/>
          <p:cNvGrpSpPr/>
          <p:nvPr/>
        </p:nvGrpSpPr>
        <p:grpSpPr>
          <a:xfrm>
            <a:off x="2917165" y="3125877"/>
            <a:ext cx="343442" cy="339288"/>
            <a:chOff x="3858100" y="1435075"/>
            <a:chExt cx="487775" cy="481875"/>
          </a:xfrm>
        </p:grpSpPr>
        <p:sp>
          <p:nvSpPr>
            <p:cNvPr id="6024" name="Google Shape;6024;p7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7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7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7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7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9" name="Google Shape;6029;p72"/>
          <p:cNvGrpSpPr/>
          <p:nvPr/>
        </p:nvGrpSpPr>
        <p:grpSpPr>
          <a:xfrm>
            <a:off x="3337249" y="3125895"/>
            <a:ext cx="339253" cy="339253"/>
            <a:chOff x="4456875" y="1435075"/>
            <a:chExt cx="481825" cy="481825"/>
          </a:xfrm>
        </p:grpSpPr>
        <p:sp>
          <p:nvSpPr>
            <p:cNvPr id="6030" name="Google Shape;6030;p7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7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7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7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4" name="Google Shape;6034;p7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5" name="Google Shape;6035;p7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7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7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7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7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0" name="Google Shape;6040;p7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7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2" name="Google Shape;6042;p7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3" name="Google Shape;6043;p7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7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7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7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7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7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9" name="Google Shape;6049;p72"/>
          <p:cNvGrpSpPr/>
          <p:nvPr/>
        </p:nvGrpSpPr>
        <p:grpSpPr>
          <a:xfrm>
            <a:off x="3758239" y="3125886"/>
            <a:ext cx="342580" cy="339271"/>
            <a:chOff x="5049725" y="1435050"/>
            <a:chExt cx="486550" cy="481850"/>
          </a:xfrm>
        </p:grpSpPr>
        <p:sp>
          <p:nvSpPr>
            <p:cNvPr id="6050" name="Google Shape;6050;p7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7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7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3" name="Google Shape;6053;p7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4" name="Google Shape;6054;p72"/>
          <p:cNvGrpSpPr/>
          <p:nvPr/>
        </p:nvGrpSpPr>
        <p:grpSpPr>
          <a:xfrm>
            <a:off x="4173790" y="3125895"/>
            <a:ext cx="339359" cy="339253"/>
            <a:chOff x="5642475" y="1435075"/>
            <a:chExt cx="481975" cy="481825"/>
          </a:xfrm>
        </p:grpSpPr>
        <p:sp>
          <p:nvSpPr>
            <p:cNvPr id="6055" name="Google Shape;6055;p7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7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7" name="Google Shape;6057;p7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8" name="Google Shape;6058;p72"/>
          <p:cNvGrpSpPr/>
          <p:nvPr/>
        </p:nvGrpSpPr>
        <p:grpSpPr>
          <a:xfrm>
            <a:off x="4588276" y="3125886"/>
            <a:ext cx="343759" cy="339271"/>
            <a:chOff x="6232000" y="1435050"/>
            <a:chExt cx="488225" cy="481850"/>
          </a:xfrm>
        </p:grpSpPr>
        <p:sp>
          <p:nvSpPr>
            <p:cNvPr id="6059" name="Google Shape;6059;p7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7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7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7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3" name="Google Shape;6063;p7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4" name="Google Shape;6064;p72"/>
          <p:cNvGrpSpPr/>
          <p:nvPr/>
        </p:nvGrpSpPr>
        <p:grpSpPr>
          <a:xfrm>
            <a:off x="849012" y="3539545"/>
            <a:ext cx="299929" cy="337792"/>
            <a:chOff x="924450" y="2028975"/>
            <a:chExt cx="425975" cy="479750"/>
          </a:xfrm>
        </p:grpSpPr>
        <p:sp>
          <p:nvSpPr>
            <p:cNvPr id="6065" name="Google Shape;6065;p7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7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7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8" name="Google Shape;6068;p72"/>
          <p:cNvGrpSpPr/>
          <p:nvPr/>
        </p:nvGrpSpPr>
        <p:grpSpPr>
          <a:xfrm>
            <a:off x="1661509" y="3559347"/>
            <a:ext cx="339306" cy="298186"/>
            <a:chOff x="2085450" y="2057100"/>
            <a:chExt cx="481900" cy="423500"/>
          </a:xfrm>
        </p:grpSpPr>
        <p:sp>
          <p:nvSpPr>
            <p:cNvPr id="6069" name="Google Shape;6069;p7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7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1" name="Google Shape;6071;p7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2" name="Google Shape;6072;p72"/>
          <p:cNvGrpSpPr/>
          <p:nvPr/>
        </p:nvGrpSpPr>
        <p:grpSpPr>
          <a:xfrm>
            <a:off x="2089442" y="3582592"/>
            <a:ext cx="339306" cy="251698"/>
            <a:chOff x="2678275" y="2090100"/>
            <a:chExt cx="481900" cy="357475"/>
          </a:xfrm>
        </p:grpSpPr>
        <p:sp>
          <p:nvSpPr>
            <p:cNvPr id="6073" name="Google Shape;6073;p7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7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7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7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7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8" name="Google Shape;6078;p72"/>
          <p:cNvGrpSpPr/>
          <p:nvPr/>
        </p:nvGrpSpPr>
        <p:grpSpPr>
          <a:xfrm>
            <a:off x="2566646" y="3594790"/>
            <a:ext cx="219345" cy="227301"/>
            <a:chOff x="3357325" y="2093500"/>
            <a:chExt cx="311525" cy="322825"/>
          </a:xfrm>
        </p:grpSpPr>
        <p:sp>
          <p:nvSpPr>
            <p:cNvPr id="6079" name="Google Shape;6079;p7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7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1" name="Google Shape;6081;p7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82" name="Google Shape;6082;p7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83" name="Google Shape;6083;p72"/>
          <p:cNvGrpSpPr/>
          <p:nvPr/>
        </p:nvGrpSpPr>
        <p:grpSpPr>
          <a:xfrm>
            <a:off x="3360836" y="3538814"/>
            <a:ext cx="292078" cy="339253"/>
            <a:chOff x="4492800" y="2027925"/>
            <a:chExt cx="414825" cy="481825"/>
          </a:xfrm>
        </p:grpSpPr>
        <p:sp>
          <p:nvSpPr>
            <p:cNvPr id="6084" name="Google Shape;6084;p7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5" name="Google Shape;6085;p7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6" name="Google Shape;6086;p72"/>
          <p:cNvGrpSpPr/>
          <p:nvPr/>
        </p:nvGrpSpPr>
        <p:grpSpPr>
          <a:xfrm>
            <a:off x="3759928" y="3538805"/>
            <a:ext cx="339200" cy="339271"/>
            <a:chOff x="5049725" y="2027900"/>
            <a:chExt cx="481750" cy="481850"/>
          </a:xfrm>
        </p:grpSpPr>
        <p:sp>
          <p:nvSpPr>
            <p:cNvPr id="6087" name="Google Shape;6087;p7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8" name="Google Shape;6088;p7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7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7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1" name="Google Shape;6091;p7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7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3" name="Google Shape;6093;p7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4" name="Google Shape;6094;p7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5" name="Google Shape;6095;p72"/>
          <p:cNvGrpSpPr/>
          <p:nvPr/>
        </p:nvGrpSpPr>
        <p:grpSpPr>
          <a:xfrm>
            <a:off x="4233524" y="3538893"/>
            <a:ext cx="219890" cy="339095"/>
            <a:chOff x="5726350" y="2028150"/>
            <a:chExt cx="312300" cy="481600"/>
          </a:xfrm>
        </p:grpSpPr>
        <p:sp>
          <p:nvSpPr>
            <p:cNvPr id="6096" name="Google Shape;6096;p7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7" name="Google Shape;6097;p7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8" name="Google Shape;6098;p7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9" name="Google Shape;6099;p72"/>
          <p:cNvGrpSpPr/>
          <p:nvPr/>
        </p:nvGrpSpPr>
        <p:grpSpPr>
          <a:xfrm>
            <a:off x="4593715" y="3542000"/>
            <a:ext cx="332881" cy="332881"/>
            <a:chOff x="6239925" y="2032450"/>
            <a:chExt cx="472775" cy="472775"/>
          </a:xfrm>
        </p:grpSpPr>
        <p:sp>
          <p:nvSpPr>
            <p:cNvPr id="6100" name="Google Shape;6100;p7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1" name="Google Shape;6101;p7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2" name="Google Shape;6102;p72"/>
          <p:cNvGrpSpPr/>
          <p:nvPr/>
        </p:nvGrpSpPr>
        <p:grpSpPr>
          <a:xfrm>
            <a:off x="5042807" y="2364092"/>
            <a:ext cx="334641" cy="185425"/>
            <a:chOff x="903075" y="2730000"/>
            <a:chExt cx="475275" cy="263350"/>
          </a:xfrm>
        </p:grpSpPr>
        <p:sp>
          <p:nvSpPr>
            <p:cNvPr id="6103" name="Google Shape;6103;p7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7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7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6" name="Google Shape;6106;p72"/>
          <p:cNvGrpSpPr/>
          <p:nvPr/>
        </p:nvGrpSpPr>
        <p:grpSpPr>
          <a:xfrm>
            <a:off x="1247198" y="3538814"/>
            <a:ext cx="339253" cy="339253"/>
            <a:chOff x="1492675" y="2027925"/>
            <a:chExt cx="481825" cy="481825"/>
          </a:xfrm>
        </p:grpSpPr>
        <p:sp>
          <p:nvSpPr>
            <p:cNvPr id="6107" name="Google Shape;6107;p7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7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9" name="Google Shape;6109;p7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0" name="Google Shape;6110;p7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7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2" name="Google Shape;6112;p72"/>
          <p:cNvGrpSpPr/>
          <p:nvPr/>
        </p:nvGrpSpPr>
        <p:grpSpPr>
          <a:xfrm>
            <a:off x="5473575" y="2287178"/>
            <a:ext cx="339253" cy="339253"/>
            <a:chOff x="1492675" y="2620775"/>
            <a:chExt cx="481825" cy="481825"/>
          </a:xfrm>
        </p:grpSpPr>
        <p:sp>
          <p:nvSpPr>
            <p:cNvPr id="6113" name="Google Shape;6113;p7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4" name="Google Shape;6114;p7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15" name="Google Shape;6115;p7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16" name="Google Shape;6116;p72"/>
          <p:cNvGrpSpPr/>
          <p:nvPr/>
        </p:nvGrpSpPr>
        <p:grpSpPr>
          <a:xfrm>
            <a:off x="6297328" y="2303161"/>
            <a:ext cx="333585" cy="307287"/>
            <a:chOff x="2682350" y="2643425"/>
            <a:chExt cx="473775" cy="436425"/>
          </a:xfrm>
        </p:grpSpPr>
        <p:sp>
          <p:nvSpPr>
            <p:cNvPr id="6117" name="Google Shape;6117;p7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8" name="Google Shape;6118;p7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7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7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7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7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3" name="Google Shape;6123;p7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4" name="Google Shape;6124;p72"/>
          <p:cNvGrpSpPr/>
          <p:nvPr/>
        </p:nvGrpSpPr>
        <p:grpSpPr>
          <a:xfrm>
            <a:off x="6762818" y="2287178"/>
            <a:ext cx="238531" cy="339253"/>
            <a:chOff x="3342725" y="2620775"/>
            <a:chExt cx="338775" cy="481825"/>
          </a:xfrm>
        </p:grpSpPr>
        <p:sp>
          <p:nvSpPr>
            <p:cNvPr id="6125" name="Google Shape;6125;p7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6" name="Google Shape;6126;p7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7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8" name="Google Shape;6128;p72"/>
          <p:cNvGrpSpPr/>
          <p:nvPr/>
        </p:nvGrpSpPr>
        <p:grpSpPr>
          <a:xfrm>
            <a:off x="7156568" y="2287178"/>
            <a:ext cx="278296" cy="339253"/>
            <a:chOff x="3907325" y="2620775"/>
            <a:chExt cx="395250" cy="481825"/>
          </a:xfrm>
        </p:grpSpPr>
        <p:sp>
          <p:nvSpPr>
            <p:cNvPr id="6129" name="Google Shape;6129;p7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0" name="Google Shape;6130;p7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7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7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3" name="Google Shape;6133;p72"/>
          <p:cNvGrpSpPr/>
          <p:nvPr/>
        </p:nvGrpSpPr>
        <p:grpSpPr>
          <a:xfrm>
            <a:off x="7549755" y="2297783"/>
            <a:ext cx="339253" cy="318042"/>
            <a:chOff x="4456875" y="2635825"/>
            <a:chExt cx="481825" cy="451700"/>
          </a:xfrm>
        </p:grpSpPr>
        <p:sp>
          <p:nvSpPr>
            <p:cNvPr id="6134" name="Google Shape;6134;p7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7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7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7" name="Google Shape;6137;p7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7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7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0" name="Google Shape;6140;p72"/>
          <p:cNvGrpSpPr/>
          <p:nvPr/>
        </p:nvGrpSpPr>
        <p:grpSpPr>
          <a:xfrm>
            <a:off x="7974679" y="2297783"/>
            <a:ext cx="339253" cy="318042"/>
            <a:chOff x="5049725" y="2635825"/>
            <a:chExt cx="481825" cy="451700"/>
          </a:xfrm>
        </p:grpSpPr>
        <p:sp>
          <p:nvSpPr>
            <p:cNvPr id="6141" name="Google Shape;6141;p7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7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3" name="Google Shape;6143;p7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4" name="Google Shape;6144;p72"/>
          <p:cNvGrpSpPr/>
          <p:nvPr/>
        </p:nvGrpSpPr>
        <p:grpSpPr>
          <a:xfrm>
            <a:off x="2375386" y="3952243"/>
            <a:ext cx="338566" cy="338373"/>
            <a:chOff x="5643000" y="2621375"/>
            <a:chExt cx="480850" cy="480575"/>
          </a:xfrm>
        </p:grpSpPr>
        <p:sp>
          <p:nvSpPr>
            <p:cNvPr id="6145" name="Google Shape;6145;p7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7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7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8" name="Google Shape;6148;p7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9" name="Google Shape;6149;p7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7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1" name="Google Shape;6151;p7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2" name="Google Shape;6152;p72"/>
          <p:cNvGrpSpPr/>
          <p:nvPr/>
        </p:nvGrpSpPr>
        <p:grpSpPr>
          <a:xfrm>
            <a:off x="4192782" y="3951803"/>
            <a:ext cx="339359" cy="339253"/>
            <a:chOff x="6235250" y="2620775"/>
            <a:chExt cx="481975" cy="481825"/>
          </a:xfrm>
        </p:grpSpPr>
        <p:sp>
          <p:nvSpPr>
            <p:cNvPr id="6153" name="Google Shape;6153;p7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7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7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6" name="Google Shape;6156;p7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7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8" name="Google Shape;6158;p7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59" name="Google Shape;6159;p72"/>
          <p:cNvGrpSpPr/>
          <p:nvPr/>
        </p:nvGrpSpPr>
        <p:grpSpPr>
          <a:xfrm>
            <a:off x="5472652" y="2711317"/>
            <a:ext cx="341101" cy="339253"/>
            <a:chOff x="1535000" y="3223325"/>
            <a:chExt cx="484450" cy="481825"/>
          </a:xfrm>
        </p:grpSpPr>
        <p:sp>
          <p:nvSpPr>
            <p:cNvPr id="6160" name="Google Shape;6160;p7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1" name="Google Shape;6161;p7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7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3" name="Google Shape;6163;p72"/>
          <p:cNvGrpSpPr/>
          <p:nvPr/>
        </p:nvGrpSpPr>
        <p:grpSpPr>
          <a:xfrm>
            <a:off x="5880219" y="2746618"/>
            <a:ext cx="339253" cy="268649"/>
            <a:chOff x="2085525" y="3263750"/>
            <a:chExt cx="481825" cy="381550"/>
          </a:xfrm>
        </p:grpSpPr>
        <p:sp>
          <p:nvSpPr>
            <p:cNvPr id="6164" name="Google Shape;6164;p7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7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66" name="Google Shape;6166;p7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7" name="Google Shape;6167;p72"/>
          <p:cNvGrpSpPr/>
          <p:nvPr/>
        </p:nvGrpSpPr>
        <p:grpSpPr>
          <a:xfrm>
            <a:off x="6711982" y="2711308"/>
            <a:ext cx="340204" cy="339271"/>
            <a:chOff x="3270450" y="3213625"/>
            <a:chExt cx="483175" cy="481850"/>
          </a:xfrm>
        </p:grpSpPr>
        <p:sp>
          <p:nvSpPr>
            <p:cNvPr id="6168" name="Google Shape;6168;p7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7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0" name="Google Shape;6170;p72"/>
          <p:cNvGrpSpPr/>
          <p:nvPr/>
        </p:nvGrpSpPr>
        <p:grpSpPr>
          <a:xfrm>
            <a:off x="7211250" y="2711317"/>
            <a:ext cx="168931" cy="339253"/>
            <a:chOff x="3984950" y="3213600"/>
            <a:chExt cx="239925" cy="481825"/>
          </a:xfrm>
        </p:grpSpPr>
        <p:sp>
          <p:nvSpPr>
            <p:cNvPr id="6171" name="Google Shape;6171;p7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7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73" name="Google Shape;6173;p7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4" name="Google Shape;6174;p7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75" name="Google Shape;6175;p72"/>
          <p:cNvGrpSpPr/>
          <p:nvPr/>
        </p:nvGrpSpPr>
        <p:grpSpPr>
          <a:xfrm>
            <a:off x="1874281" y="3981487"/>
            <a:ext cx="355218" cy="279880"/>
            <a:chOff x="5629975" y="3255775"/>
            <a:chExt cx="504500" cy="397500"/>
          </a:xfrm>
        </p:grpSpPr>
        <p:sp>
          <p:nvSpPr>
            <p:cNvPr id="6176" name="Google Shape;6176;p7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7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7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7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0" name="Google Shape;6180;p7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1" name="Google Shape;6181;p72"/>
          <p:cNvGrpSpPr/>
          <p:nvPr/>
        </p:nvGrpSpPr>
        <p:grpSpPr>
          <a:xfrm>
            <a:off x="3755839" y="3981593"/>
            <a:ext cx="340256" cy="279669"/>
            <a:chOff x="6234950" y="3255925"/>
            <a:chExt cx="483250" cy="397200"/>
          </a:xfrm>
        </p:grpSpPr>
        <p:sp>
          <p:nvSpPr>
            <p:cNvPr id="6182" name="Google Shape;6182;p7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7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4" name="Google Shape;6184;p7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5" name="Google Shape;6185;p7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7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7" name="Google Shape;6187;p7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8" name="Google Shape;6188;p72"/>
          <p:cNvGrpSpPr/>
          <p:nvPr/>
        </p:nvGrpSpPr>
        <p:grpSpPr>
          <a:xfrm>
            <a:off x="5051107" y="3125970"/>
            <a:ext cx="318042" cy="339253"/>
            <a:chOff x="914900" y="3806450"/>
            <a:chExt cx="451700" cy="481825"/>
          </a:xfrm>
        </p:grpSpPr>
        <p:sp>
          <p:nvSpPr>
            <p:cNvPr id="6189" name="Google Shape;6189;p7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7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1" name="Google Shape;6191;p7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7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3" name="Google Shape;6193;p7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4" name="Google Shape;6194;p72"/>
          <p:cNvGrpSpPr/>
          <p:nvPr/>
        </p:nvGrpSpPr>
        <p:grpSpPr>
          <a:xfrm>
            <a:off x="5470028" y="3125785"/>
            <a:ext cx="346347" cy="339623"/>
            <a:chOff x="1490050" y="3805975"/>
            <a:chExt cx="491900" cy="482350"/>
          </a:xfrm>
        </p:grpSpPr>
        <p:sp>
          <p:nvSpPr>
            <p:cNvPr id="6195" name="Google Shape;6195;p7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6" name="Google Shape;6196;p7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7" name="Google Shape;6197;p7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7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9" name="Google Shape;6199;p72"/>
          <p:cNvGrpSpPr/>
          <p:nvPr/>
        </p:nvGrpSpPr>
        <p:grpSpPr>
          <a:xfrm>
            <a:off x="5893896" y="3125970"/>
            <a:ext cx="311899" cy="339253"/>
            <a:chOff x="2104275" y="3806450"/>
            <a:chExt cx="442975" cy="481825"/>
          </a:xfrm>
        </p:grpSpPr>
        <p:sp>
          <p:nvSpPr>
            <p:cNvPr id="6200" name="Google Shape;6200;p7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7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2" name="Google Shape;6202;p72"/>
          <p:cNvGrpSpPr/>
          <p:nvPr/>
        </p:nvGrpSpPr>
        <p:grpSpPr>
          <a:xfrm>
            <a:off x="6317413" y="3125970"/>
            <a:ext cx="293416" cy="339253"/>
            <a:chOff x="2710875" y="3806450"/>
            <a:chExt cx="416725" cy="481825"/>
          </a:xfrm>
        </p:grpSpPr>
        <p:sp>
          <p:nvSpPr>
            <p:cNvPr id="6203" name="Google Shape;6203;p7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4" name="Google Shape;6204;p7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5" name="Google Shape;6205;p72"/>
          <p:cNvGrpSpPr/>
          <p:nvPr/>
        </p:nvGrpSpPr>
        <p:grpSpPr>
          <a:xfrm>
            <a:off x="6712457" y="3166412"/>
            <a:ext cx="339253" cy="258369"/>
            <a:chOff x="3271200" y="3863875"/>
            <a:chExt cx="481825" cy="366950"/>
          </a:xfrm>
        </p:grpSpPr>
        <p:sp>
          <p:nvSpPr>
            <p:cNvPr id="6206" name="Google Shape;6206;p7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7" name="Google Shape;6207;p7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8" name="Google Shape;6208;p72"/>
          <p:cNvGrpSpPr/>
          <p:nvPr/>
        </p:nvGrpSpPr>
        <p:grpSpPr>
          <a:xfrm>
            <a:off x="7147952" y="3126199"/>
            <a:ext cx="295528" cy="338795"/>
            <a:chOff x="3895050" y="3806775"/>
            <a:chExt cx="419725" cy="481175"/>
          </a:xfrm>
        </p:grpSpPr>
        <p:sp>
          <p:nvSpPr>
            <p:cNvPr id="6209" name="Google Shape;6209;p7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0" name="Google Shape;6210;p7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1" name="Google Shape;6211;p72"/>
          <p:cNvGrpSpPr/>
          <p:nvPr/>
        </p:nvGrpSpPr>
        <p:grpSpPr>
          <a:xfrm>
            <a:off x="7551234" y="3125979"/>
            <a:ext cx="336296" cy="339235"/>
            <a:chOff x="4464775" y="3806475"/>
            <a:chExt cx="477625" cy="481800"/>
          </a:xfrm>
        </p:grpSpPr>
        <p:sp>
          <p:nvSpPr>
            <p:cNvPr id="6212" name="Google Shape;6212;p7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3" name="Google Shape;6213;p7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4" name="Google Shape;6214;p7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7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6" name="Google Shape;6216;p7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7" name="Google Shape;6217;p7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8" name="Google Shape;6218;p72"/>
          <p:cNvGrpSpPr/>
          <p:nvPr/>
        </p:nvGrpSpPr>
        <p:grpSpPr>
          <a:xfrm>
            <a:off x="7974679" y="3125970"/>
            <a:ext cx="339253" cy="339253"/>
            <a:chOff x="5049725" y="3806450"/>
            <a:chExt cx="481825" cy="481825"/>
          </a:xfrm>
        </p:grpSpPr>
        <p:sp>
          <p:nvSpPr>
            <p:cNvPr id="6219" name="Google Shape;6219;p7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0" name="Google Shape;6220;p7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7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2" name="Google Shape;6222;p72"/>
          <p:cNvGrpSpPr/>
          <p:nvPr/>
        </p:nvGrpSpPr>
        <p:grpSpPr>
          <a:xfrm>
            <a:off x="1461983" y="3951798"/>
            <a:ext cx="339253" cy="339253"/>
            <a:chOff x="5651375" y="3806450"/>
            <a:chExt cx="481825" cy="481825"/>
          </a:xfrm>
        </p:grpSpPr>
        <p:sp>
          <p:nvSpPr>
            <p:cNvPr id="6223" name="Google Shape;6223;p7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4" name="Google Shape;6224;p7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5" name="Google Shape;6225;p7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6" name="Google Shape;6226;p7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7" name="Google Shape;6227;p72"/>
          <p:cNvGrpSpPr/>
          <p:nvPr/>
        </p:nvGrpSpPr>
        <p:grpSpPr>
          <a:xfrm>
            <a:off x="3360663" y="3953787"/>
            <a:ext cx="298503" cy="335275"/>
            <a:chOff x="6264300" y="3809300"/>
            <a:chExt cx="423950" cy="476175"/>
          </a:xfrm>
        </p:grpSpPr>
        <p:sp>
          <p:nvSpPr>
            <p:cNvPr id="6228" name="Google Shape;6228;p7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7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7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1" name="Google Shape;6231;p72"/>
          <p:cNvGrpSpPr/>
          <p:nvPr/>
        </p:nvGrpSpPr>
        <p:grpSpPr>
          <a:xfrm>
            <a:off x="5039841" y="3538881"/>
            <a:ext cx="340573" cy="339271"/>
            <a:chOff x="898875" y="4399275"/>
            <a:chExt cx="483700" cy="481850"/>
          </a:xfrm>
        </p:grpSpPr>
        <p:sp>
          <p:nvSpPr>
            <p:cNvPr id="6232" name="Google Shape;6232;p7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3" name="Google Shape;6233;p7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7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7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7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7" name="Google Shape;6237;p7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8" name="Google Shape;6238;p7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9" name="Google Shape;6239;p7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40" name="Google Shape;6240;p72"/>
          <p:cNvGrpSpPr/>
          <p:nvPr/>
        </p:nvGrpSpPr>
        <p:grpSpPr>
          <a:xfrm>
            <a:off x="5473575" y="3554133"/>
            <a:ext cx="339253" cy="308765"/>
            <a:chOff x="1492675" y="4420975"/>
            <a:chExt cx="481825" cy="438525"/>
          </a:xfrm>
        </p:grpSpPr>
        <p:sp>
          <p:nvSpPr>
            <p:cNvPr id="6241" name="Google Shape;6241;p7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7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3" name="Google Shape;6243;p7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4" name="Google Shape;6244;p7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5" name="Google Shape;6245;p7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46" name="Google Shape;6246;p72"/>
          <p:cNvGrpSpPr/>
          <p:nvPr/>
        </p:nvGrpSpPr>
        <p:grpSpPr>
          <a:xfrm>
            <a:off x="5878556" y="3539558"/>
            <a:ext cx="342580" cy="337915"/>
            <a:chOff x="2084100" y="4400250"/>
            <a:chExt cx="486550" cy="479925"/>
          </a:xfrm>
        </p:grpSpPr>
        <p:sp>
          <p:nvSpPr>
            <p:cNvPr id="6247" name="Google Shape;6247;p7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7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9" name="Google Shape;6249;p7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0" name="Google Shape;6250;p7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1" name="Google Shape;6251;p7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2" name="Google Shape;6252;p7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3" name="Google Shape;6253;p72"/>
          <p:cNvGrpSpPr/>
          <p:nvPr/>
        </p:nvGrpSpPr>
        <p:grpSpPr>
          <a:xfrm>
            <a:off x="6315036" y="3538907"/>
            <a:ext cx="298169" cy="339218"/>
            <a:chOff x="2707950" y="4399325"/>
            <a:chExt cx="423475" cy="481775"/>
          </a:xfrm>
        </p:grpSpPr>
        <p:sp>
          <p:nvSpPr>
            <p:cNvPr id="6254" name="Google Shape;6254;p7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5" name="Google Shape;6255;p7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6" name="Google Shape;6256;p7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7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8" name="Google Shape;6258;p7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9" name="Google Shape;6259;p7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0" name="Google Shape;6260;p7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7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2" name="Google Shape;6262;p7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3" name="Google Shape;6263;p7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4" name="Google Shape;6264;p7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5" name="Google Shape;6265;p7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6" name="Google Shape;6266;p72"/>
          <p:cNvGrpSpPr/>
          <p:nvPr/>
        </p:nvGrpSpPr>
        <p:grpSpPr>
          <a:xfrm>
            <a:off x="6744555" y="3538881"/>
            <a:ext cx="275057" cy="339271"/>
            <a:chOff x="3330525" y="4399275"/>
            <a:chExt cx="390650" cy="481850"/>
          </a:xfrm>
        </p:grpSpPr>
        <p:sp>
          <p:nvSpPr>
            <p:cNvPr id="6267" name="Google Shape;6267;p7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8" name="Google Shape;6268;p7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9" name="Google Shape;6269;p7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0" name="Google Shape;6270;p7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1" name="Google Shape;6271;p7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2" name="Google Shape;6272;p7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3" name="Google Shape;6273;p7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4" name="Google Shape;6274;p72"/>
          <p:cNvGrpSpPr/>
          <p:nvPr/>
        </p:nvGrpSpPr>
        <p:grpSpPr>
          <a:xfrm>
            <a:off x="7169084" y="3538890"/>
            <a:ext cx="253265" cy="339253"/>
            <a:chOff x="3938800" y="4399275"/>
            <a:chExt cx="359700" cy="481825"/>
          </a:xfrm>
        </p:grpSpPr>
        <p:sp>
          <p:nvSpPr>
            <p:cNvPr id="6275" name="Google Shape;6275;p7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6" name="Google Shape;6276;p7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7" name="Google Shape;6277;p7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7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7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0" name="Google Shape;6280;p72"/>
          <p:cNvGrpSpPr/>
          <p:nvPr/>
        </p:nvGrpSpPr>
        <p:grpSpPr>
          <a:xfrm>
            <a:off x="7639862" y="3538890"/>
            <a:ext cx="159039" cy="339253"/>
            <a:chOff x="4584850" y="4399275"/>
            <a:chExt cx="225875" cy="481825"/>
          </a:xfrm>
        </p:grpSpPr>
        <p:sp>
          <p:nvSpPr>
            <p:cNvPr id="6281" name="Google Shape;6281;p7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7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83" name="Google Shape;6283;p7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84" name="Google Shape;6284;p72"/>
          <p:cNvGrpSpPr/>
          <p:nvPr/>
        </p:nvGrpSpPr>
        <p:grpSpPr>
          <a:xfrm>
            <a:off x="1049680" y="3951795"/>
            <a:ext cx="339253" cy="339253"/>
            <a:chOff x="5642550" y="4399275"/>
            <a:chExt cx="481825" cy="481825"/>
          </a:xfrm>
        </p:grpSpPr>
        <p:sp>
          <p:nvSpPr>
            <p:cNvPr id="6285" name="Google Shape;6285;p7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6" name="Google Shape;6286;p7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7" name="Google Shape;6287;p72"/>
          <p:cNvGrpSpPr/>
          <p:nvPr/>
        </p:nvGrpSpPr>
        <p:grpSpPr>
          <a:xfrm>
            <a:off x="2859815" y="3963703"/>
            <a:ext cx="363316" cy="315437"/>
            <a:chOff x="6218300" y="4416175"/>
            <a:chExt cx="516000" cy="448000"/>
          </a:xfrm>
        </p:grpSpPr>
        <p:sp>
          <p:nvSpPr>
            <p:cNvPr id="6288" name="Google Shape;6288;p7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7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0" name="Google Shape;6290;p7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1" name="Google Shape;6291;p72"/>
          <p:cNvGrpSpPr/>
          <p:nvPr/>
        </p:nvGrpSpPr>
        <p:grpSpPr>
          <a:xfrm>
            <a:off x="5918879" y="3951792"/>
            <a:ext cx="339253" cy="339253"/>
            <a:chOff x="899850" y="4992125"/>
            <a:chExt cx="481825" cy="481825"/>
          </a:xfrm>
        </p:grpSpPr>
        <p:sp>
          <p:nvSpPr>
            <p:cNvPr id="6292" name="Google Shape;6292;p7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3" name="Google Shape;6293;p7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4" name="Google Shape;6294;p7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5" name="Google Shape;6295;p72"/>
          <p:cNvGrpSpPr/>
          <p:nvPr/>
        </p:nvGrpSpPr>
        <p:grpSpPr>
          <a:xfrm>
            <a:off x="5461708" y="3951792"/>
            <a:ext cx="339253" cy="339253"/>
            <a:chOff x="1492675" y="4992125"/>
            <a:chExt cx="481825" cy="481825"/>
          </a:xfrm>
        </p:grpSpPr>
        <p:sp>
          <p:nvSpPr>
            <p:cNvPr id="6296" name="Google Shape;6296;p7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7" name="Google Shape;6297;p7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8" name="Google Shape;6298;p72"/>
          <p:cNvGrpSpPr/>
          <p:nvPr/>
        </p:nvGrpSpPr>
        <p:grpSpPr>
          <a:xfrm>
            <a:off x="5004462" y="3951792"/>
            <a:ext cx="339253" cy="339253"/>
            <a:chOff x="2085525" y="4992125"/>
            <a:chExt cx="481825" cy="481825"/>
          </a:xfrm>
        </p:grpSpPr>
        <p:sp>
          <p:nvSpPr>
            <p:cNvPr id="6299" name="Google Shape;6299;p7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0" name="Google Shape;6300;p7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01" name="Google Shape;6301;p72"/>
          <p:cNvGrpSpPr/>
          <p:nvPr/>
        </p:nvGrpSpPr>
        <p:grpSpPr>
          <a:xfrm>
            <a:off x="6833221" y="3951792"/>
            <a:ext cx="339253" cy="339253"/>
            <a:chOff x="2678350" y="4992125"/>
            <a:chExt cx="481825" cy="481825"/>
          </a:xfrm>
        </p:grpSpPr>
        <p:sp>
          <p:nvSpPr>
            <p:cNvPr id="6302" name="Google Shape;6302;p7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3" name="Google Shape;6303;p7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4" name="Google Shape;6304;p7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05" name="Google Shape;6305;p72"/>
          <p:cNvGrpSpPr/>
          <p:nvPr/>
        </p:nvGrpSpPr>
        <p:grpSpPr>
          <a:xfrm>
            <a:off x="4628816" y="3951792"/>
            <a:ext cx="339253" cy="339253"/>
            <a:chOff x="3271200" y="4992125"/>
            <a:chExt cx="481825" cy="481825"/>
          </a:xfrm>
        </p:grpSpPr>
        <p:sp>
          <p:nvSpPr>
            <p:cNvPr id="6306" name="Google Shape;6306;p7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7" name="Google Shape;6307;p7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8" name="Google Shape;6308;p7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09" name="Google Shape;6309;p72"/>
          <p:cNvGrpSpPr/>
          <p:nvPr/>
        </p:nvGrpSpPr>
        <p:grpSpPr>
          <a:xfrm>
            <a:off x="7290263" y="3952822"/>
            <a:ext cx="339411" cy="337193"/>
            <a:chOff x="3863900" y="4993625"/>
            <a:chExt cx="482050" cy="478900"/>
          </a:xfrm>
        </p:grpSpPr>
        <p:sp>
          <p:nvSpPr>
            <p:cNvPr id="6310" name="Google Shape;6310;p7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1" name="Google Shape;6311;p7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2" name="Google Shape;6312;p7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3" name="Google Shape;6313;p7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4" name="Google Shape;6314;p72"/>
          <p:cNvGrpSpPr/>
          <p:nvPr/>
        </p:nvGrpSpPr>
        <p:grpSpPr>
          <a:xfrm>
            <a:off x="7747437" y="3952822"/>
            <a:ext cx="339411" cy="337193"/>
            <a:chOff x="4456725" y="4993625"/>
            <a:chExt cx="482050" cy="478900"/>
          </a:xfrm>
        </p:grpSpPr>
        <p:sp>
          <p:nvSpPr>
            <p:cNvPr id="6315" name="Google Shape;6315;p7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6" name="Google Shape;6316;p7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7" name="Google Shape;6317;p7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8" name="Google Shape;6318;p7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9" name="Google Shape;6319;p72"/>
          <p:cNvGrpSpPr/>
          <p:nvPr/>
        </p:nvGrpSpPr>
        <p:grpSpPr>
          <a:xfrm>
            <a:off x="6376030" y="3952813"/>
            <a:ext cx="339411" cy="337211"/>
            <a:chOff x="5049575" y="4993600"/>
            <a:chExt cx="482050" cy="478925"/>
          </a:xfrm>
        </p:grpSpPr>
        <p:sp>
          <p:nvSpPr>
            <p:cNvPr id="6320" name="Google Shape;6320;p7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1" name="Google Shape;6321;p7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2" name="Google Shape;6322;p7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3" name="Google Shape;6323;p7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24" name="Google Shape;6324;p7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6325" name="Google Shape;6325;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9"/>
        <p:cNvGrpSpPr/>
        <p:nvPr/>
      </p:nvGrpSpPr>
      <p:grpSpPr>
        <a:xfrm>
          <a:off x="0" y="0"/>
          <a:ext cx="0" cy="0"/>
          <a:chOff x="0" y="0"/>
          <a:chExt cx="0" cy="0"/>
        </a:xfrm>
      </p:grpSpPr>
      <p:grpSp>
        <p:nvGrpSpPr>
          <p:cNvPr id="6330" name="Google Shape;6330;p73"/>
          <p:cNvGrpSpPr/>
          <p:nvPr/>
        </p:nvGrpSpPr>
        <p:grpSpPr>
          <a:xfrm>
            <a:off x="876361" y="1308054"/>
            <a:ext cx="322099" cy="370529"/>
            <a:chOff x="-42971725" y="3217825"/>
            <a:chExt cx="275675" cy="317125"/>
          </a:xfrm>
        </p:grpSpPr>
        <p:sp>
          <p:nvSpPr>
            <p:cNvPr id="6331" name="Google Shape;6331;p7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73"/>
          <p:cNvGrpSpPr/>
          <p:nvPr/>
        </p:nvGrpSpPr>
        <p:grpSpPr>
          <a:xfrm>
            <a:off x="848276" y="1776710"/>
            <a:ext cx="378270" cy="337551"/>
            <a:chOff x="-42996150" y="3612600"/>
            <a:chExt cx="323750" cy="288900"/>
          </a:xfrm>
        </p:grpSpPr>
        <p:sp>
          <p:nvSpPr>
            <p:cNvPr id="6335" name="Google Shape;6335;p7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73"/>
          <p:cNvGrpSpPr/>
          <p:nvPr/>
        </p:nvGrpSpPr>
        <p:grpSpPr>
          <a:xfrm>
            <a:off x="851036" y="2186080"/>
            <a:ext cx="372749" cy="370909"/>
            <a:chOff x="-42994575" y="3950300"/>
            <a:chExt cx="319025" cy="317450"/>
          </a:xfrm>
        </p:grpSpPr>
        <p:sp>
          <p:nvSpPr>
            <p:cNvPr id="6339" name="Google Shape;6339;p7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73"/>
          <p:cNvGrpSpPr/>
          <p:nvPr/>
        </p:nvGrpSpPr>
        <p:grpSpPr>
          <a:xfrm>
            <a:off x="3004431" y="1332912"/>
            <a:ext cx="371785" cy="370879"/>
            <a:chOff x="-41111350" y="3239100"/>
            <a:chExt cx="318200" cy="317425"/>
          </a:xfrm>
        </p:grpSpPr>
        <p:sp>
          <p:nvSpPr>
            <p:cNvPr id="6343" name="Google Shape;6343;p7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73"/>
          <p:cNvGrpSpPr/>
          <p:nvPr/>
        </p:nvGrpSpPr>
        <p:grpSpPr>
          <a:xfrm>
            <a:off x="3000751" y="1768444"/>
            <a:ext cx="379146" cy="370967"/>
            <a:chOff x="-41117650" y="3605525"/>
            <a:chExt cx="324500" cy="317500"/>
          </a:xfrm>
        </p:grpSpPr>
        <p:sp>
          <p:nvSpPr>
            <p:cNvPr id="6348" name="Google Shape;6348;p7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1" name="Google Shape;6351;p73"/>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2" name="Google Shape;6352;p73"/>
          <p:cNvGrpSpPr/>
          <p:nvPr/>
        </p:nvGrpSpPr>
        <p:grpSpPr>
          <a:xfrm>
            <a:off x="1827005" y="2659967"/>
            <a:ext cx="216271" cy="371814"/>
            <a:chOff x="-39205300" y="3220175"/>
            <a:chExt cx="185100" cy="318225"/>
          </a:xfrm>
        </p:grpSpPr>
        <p:sp>
          <p:nvSpPr>
            <p:cNvPr id="6353" name="Google Shape;6353;p7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3"/>
          <p:cNvGrpSpPr/>
          <p:nvPr/>
        </p:nvGrpSpPr>
        <p:grpSpPr>
          <a:xfrm>
            <a:off x="1792533" y="3120038"/>
            <a:ext cx="300016" cy="369273"/>
            <a:chOff x="-39248625" y="3588600"/>
            <a:chExt cx="256775" cy="316050"/>
          </a:xfrm>
        </p:grpSpPr>
        <p:sp>
          <p:nvSpPr>
            <p:cNvPr id="6356" name="Google Shape;6356;p7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8" name="Google Shape;6358;p73"/>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3"/>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0" name="Google Shape;6360;p73"/>
          <p:cNvGrpSpPr/>
          <p:nvPr/>
        </p:nvGrpSpPr>
        <p:grpSpPr>
          <a:xfrm>
            <a:off x="1243246" y="1308054"/>
            <a:ext cx="429504" cy="370879"/>
            <a:chOff x="-42651700" y="3217825"/>
            <a:chExt cx="367600" cy="317425"/>
          </a:xfrm>
        </p:grpSpPr>
        <p:sp>
          <p:nvSpPr>
            <p:cNvPr id="6361" name="Google Shape;6361;p7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3"/>
          <p:cNvGrpSpPr/>
          <p:nvPr/>
        </p:nvGrpSpPr>
        <p:grpSpPr>
          <a:xfrm>
            <a:off x="1278678" y="1747704"/>
            <a:ext cx="358640" cy="363226"/>
            <a:chOff x="-42617300" y="3587775"/>
            <a:chExt cx="306950" cy="310875"/>
          </a:xfrm>
        </p:grpSpPr>
        <p:sp>
          <p:nvSpPr>
            <p:cNvPr id="6366" name="Google Shape;6366;p7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8" name="Google Shape;6368;p73"/>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9" name="Google Shape;6369;p73"/>
          <p:cNvGrpSpPr/>
          <p:nvPr/>
        </p:nvGrpSpPr>
        <p:grpSpPr>
          <a:xfrm>
            <a:off x="3450506" y="1332445"/>
            <a:ext cx="376926" cy="370324"/>
            <a:chOff x="-40748275" y="3238700"/>
            <a:chExt cx="322600" cy="316950"/>
          </a:xfrm>
        </p:grpSpPr>
        <p:sp>
          <p:nvSpPr>
            <p:cNvPr id="6370" name="Google Shape;6370;p7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73"/>
          <p:cNvGrpSpPr/>
          <p:nvPr/>
        </p:nvGrpSpPr>
        <p:grpSpPr>
          <a:xfrm>
            <a:off x="3453062" y="1800429"/>
            <a:ext cx="371814" cy="338690"/>
            <a:chOff x="-40745125" y="3632900"/>
            <a:chExt cx="318225" cy="289875"/>
          </a:xfrm>
        </p:grpSpPr>
        <p:sp>
          <p:nvSpPr>
            <p:cNvPr id="6377" name="Google Shape;6377;p7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73"/>
          <p:cNvGrpSpPr/>
          <p:nvPr/>
        </p:nvGrpSpPr>
        <p:grpSpPr>
          <a:xfrm>
            <a:off x="3457209" y="2211639"/>
            <a:ext cx="363518" cy="370178"/>
            <a:chOff x="-40742750" y="3972175"/>
            <a:chExt cx="311125" cy="316825"/>
          </a:xfrm>
        </p:grpSpPr>
        <p:sp>
          <p:nvSpPr>
            <p:cNvPr id="6385" name="Google Shape;6385;p7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73"/>
          <p:cNvGrpSpPr/>
          <p:nvPr/>
        </p:nvGrpSpPr>
        <p:grpSpPr>
          <a:xfrm>
            <a:off x="2239871" y="2661807"/>
            <a:ext cx="266892" cy="369974"/>
            <a:chOff x="-38860325" y="3221750"/>
            <a:chExt cx="228425" cy="316650"/>
          </a:xfrm>
        </p:grpSpPr>
        <p:sp>
          <p:nvSpPr>
            <p:cNvPr id="6388" name="Google Shape;6388;p7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73"/>
          <p:cNvGrpSpPr/>
          <p:nvPr/>
        </p:nvGrpSpPr>
        <p:grpSpPr>
          <a:xfrm>
            <a:off x="2190678" y="3123864"/>
            <a:ext cx="380081" cy="367111"/>
            <a:chOff x="-38905225" y="3591875"/>
            <a:chExt cx="325300" cy="314200"/>
          </a:xfrm>
        </p:grpSpPr>
        <p:sp>
          <p:nvSpPr>
            <p:cNvPr id="6393" name="Google Shape;6393;p7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73"/>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7" name="Google Shape;6397;p73"/>
          <p:cNvGrpSpPr/>
          <p:nvPr/>
        </p:nvGrpSpPr>
        <p:grpSpPr>
          <a:xfrm>
            <a:off x="3997427" y="3108944"/>
            <a:ext cx="290815" cy="369740"/>
            <a:chOff x="-37370925" y="3579105"/>
            <a:chExt cx="248900" cy="316450"/>
          </a:xfrm>
        </p:grpSpPr>
        <p:sp>
          <p:nvSpPr>
            <p:cNvPr id="6398" name="Google Shape;6398;p7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0" name="Google Shape;6400;p73"/>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73"/>
          <p:cNvGrpSpPr/>
          <p:nvPr/>
        </p:nvGrpSpPr>
        <p:grpSpPr>
          <a:xfrm>
            <a:off x="1690803" y="2187015"/>
            <a:ext cx="371814" cy="369974"/>
            <a:chOff x="-42259725" y="3951100"/>
            <a:chExt cx="318225" cy="316650"/>
          </a:xfrm>
        </p:grpSpPr>
        <p:sp>
          <p:nvSpPr>
            <p:cNvPr id="6403" name="Google Shape;6403;p7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3"/>
          <p:cNvGrpSpPr/>
          <p:nvPr/>
        </p:nvGrpSpPr>
        <p:grpSpPr>
          <a:xfrm>
            <a:off x="3889164" y="1366036"/>
            <a:ext cx="370879" cy="337755"/>
            <a:chOff x="-40378075" y="3267450"/>
            <a:chExt cx="317425" cy="289075"/>
          </a:xfrm>
        </p:grpSpPr>
        <p:sp>
          <p:nvSpPr>
            <p:cNvPr id="6406" name="Google Shape;6406;p7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73"/>
          <p:cNvGrpSpPr/>
          <p:nvPr/>
        </p:nvGrpSpPr>
        <p:grpSpPr>
          <a:xfrm>
            <a:off x="3892830" y="1767304"/>
            <a:ext cx="363548" cy="369974"/>
            <a:chOff x="-40372575" y="3604550"/>
            <a:chExt cx="311150" cy="316650"/>
          </a:xfrm>
        </p:grpSpPr>
        <p:sp>
          <p:nvSpPr>
            <p:cNvPr id="6411" name="Google Shape;6411;p7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4" name="Google Shape;6414;p73"/>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5" name="Google Shape;6415;p73"/>
          <p:cNvGrpSpPr/>
          <p:nvPr/>
        </p:nvGrpSpPr>
        <p:grpSpPr>
          <a:xfrm>
            <a:off x="2616780" y="2659967"/>
            <a:ext cx="399038" cy="372165"/>
            <a:chOff x="-38542250" y="3220175"/>
            <a:chExt cx="341525" cy="318525"/>
          </a:xfrm>
        </p:grpSpPr>
        <p:sp>
          <p:nvSpPr>
            <p:cNvPr id="6416" name="Google Shape;6416;p7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9" name="Google Shape;6419;p73"/>
          <p:cNvGrpSpPr/>
          <p:nvPr/>
        </p:nvGrpSpPr>
        <p:grpSpPr>
          <a:xfrm>
            <a:off x="2638712" y="3119337"/>
            <a:ext cx="369974" cy="369068"/>
            <a:chOff x="-38537400" y="3588000"/>
            <a:chExt cx="316650" cy="315875"/>
          </a:xfrm>
        </p:grpSpPr>
        <p:sp>
          <p:nvSpPr>
            <p:cNvPr id="6420" name="Google Shape;6420;p7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73"/>
          <p:cNvGrpSpPr/>
          <p:nvPr/>
        </p:nvGrpSpPr>
        <p:grpSpPr>
          <a:xfrm>
            <a:off x="2637792" y="3576866"/>
            <a:ext cx="371814" cy="369974"/>
            <a:chOff x="-38538975" y="3954250"/>
            <a:chExt cx="318225" cy="316650"/>
          </a:xfrm>
        </p:grpSpPr>
        <p:sp>
          <p:nvSpPr>
            <p:cNvPr id="6425" name="Google Shape;6425;p7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73"/>
          <p:cNvGrpSpPr/>
          <p:nvPr/>
        </p:nvGrpSpPr>
        <p:grpSpPr>
          <a:xfrm>
            <a:off x="3955104" y="3571793"/>
            <a:ext cx="375465" cy="371814"/>
            <a:chOff x="-37385100" y="3949908"/>
            <a:chExt cx="321350" cy="318225"/>
          </a:xfrm>
        </p:grpSpPr>
        <p:sp>
          <p:nvSpPr>
            <p:cNvPr id="6428" name="Google Shape;6428;p7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73"/>
          <p:cNvGrpSpPr/>
          <p:nvPr/>
        </p:nvGrpSpPr>
        <p:grpSpPr>
          <a:xfrm>
            <a:off x="2130763" y="1307353"/>
            <a:ext cx="370909" cy="370675"/>
            <a:chOff x="-41895050" y="3217225"/>
            <a:chExt cx="317450" cy="317250"/>
          </a:xfrm>
        </p:grpSpPr>
        <p:sp>
          <p:nvSpPr>
            <p:cNvPr id="6431" name="Google Shape;6431;p7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73"/>
          <p:cNvGrpSpPr/>
          <p:nvPr/>
        </p:nvGrpSpPr>
        <p:grpSpPr>
          <a:xfrm>
            <a:off x="2130310" y="1744287"/>
            <a:ext cx="371814" cy="369974"/>
            <a:chOff x="-41893475" y="3584850"/>
            <a:chExt cx="318225" cy="316650"/>
          </a:xfrm>
        </p:grpSpPr>
        <p:sp>
          <p:nvSpPr>
            <p:cNvPr id="6437" name="Google Shape;6437;p7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1" name="Google Shape;6441;p73"/>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3"/>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3" name="Google Shape;6443;p73"/>
          <p:cNvGrpSpPr/>
          <p:nvPr/>
        </p:nvGrpSpPr>
        <p:grpSpPr>
          <a:xfrm>
            <a:off x="900338" y="3139579"/>
            <a:ext cx="337522" cy="370909"/>
            <a:chOff x="-39998250" y="3605325"/>
            <a:chExt cx="288875" cy="317450"/>
          </a:xfrm>
        </p:grpSpPr>
        <p:sp>
          <p:nvSpPr>
            <p:cNvPr id="6444" name="Google Shape;6444;p7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73"/>
          <p:cNvGrpSpPr/>
          <p:nvPr/>
        </p:nvGrpSpPr>
        <p:grpSpPr>
          <a:xfrm>
            <a:off x="884112" y="3598043"/>
            <a:ext cx="369974" cy="369945"/>
            <a:chOff x="-40011050" y="3972375"/>
            <a:chExt cx="316650" cy="316625"/>
          </a:xfrm>
        </p:grpSpPr>
        <p:sp>
          <p:nvSpPr>
            <p:cNvPr id="6447" name="Google Shape;6447;p7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73"/>
          <p:cNvGrpSpPr/>
          <p:nvPr/>
        </p:nvGrpSpPr>
        <p:grpSpPr>
          <a:xfrm>
            <a:off x="3116043" y="2662742"/>
            <a:ext cx="266921" cy="369039"/>
            <a:chOff x="-38129425" y="3222550"/>
            <a:chExt cx="228450" cy="315850"/>
          </a:xfrm>
        </p:grpSpPr>
        <p:sp>
          <p:nvSpPr>
            <p:cNvPr id="6450" name="Google Shape;6450;p7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73"/>
          <p:cNvGrpSpPr/>
          <p:nvPr/>
        </p:nvGrpSpPr>
        <p:grpSpPr>
          <a:xfrm>
            <a:off x="3071012" y="3119337"/>
            <a:ext cx="371785" cy="369974"/>
            <a:chOff x="-38172725" y="3588000"/>
            <a:chExt cx="318200" cy="316650"/>
          </a:xfrm>
        </p:grpSpPr>
        <p:sp>
          <p:nvSpPr>
            <p:cNvPr id="6453" name="Google Shape;6453;p7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73"/>
          <p:cNvGrpSpPr/>
          <p:nvPr/>
        </p:nvGrpSpPr>
        <p:grpSpPr>
          <a:xfrm>
            <a:off x="3146914" y="3577772"/>
            <a:ext cx="219981" cy="369974"/>
            <a:chOff x="-38109725" y="3955025"/>
            <a:chExt cx="188275" cy="316650"/>
          </a:xfrm>
        </p:grpSpPr>
        <p:sp>
          <p:nvSpPr>
            <p:cNvPr id="6462" name="Google Shape;6462;p7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4" name="Google Shape;6464;p73"/>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5" name="Google Shape;6465;p73"/>
          <p:cNvGrpSpPr/>
          <p:nvPr/>
        </p:nvGrpSpPr>
        <p:grpSpPr>
          <a:xfrm>
            <a:off x="2562313" y="1309193"/>
            <a:ext cx="373654" cy="369068"/>
            <a:chOff x="-41530375" y="3218800"/>
            <a:chExt cx="319800" cy="315875"/>
          </a:xfrm>
        </p:grpSpPr>
        <p:sp>
          <p:nvSpPr>
            <p:cNvPr id="6466" name="Google Shape;6466;p7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73"/>
          <p:cNvGrpSpPr/>
          <p:nvPr/>
        </p:nvGrpSpPr>
        <p:grpSpPr>
          <a:xfrm>
            <a:off x="2564607" y="1824351"/>
            <a:ext cx="369068" cy="289004"/>
            <a:chOff x="-41526450" y="3653375"/>
            <a:chExt cx="315875" cy="247350"/>
          </a:xfrm>
        </p:grpSpPr>
        <p:sp>
          <p:nvSpPr>
            <p:cNvPr id="6469" name="Google Shape;6469;p7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73"/>
          <p:cNvGrpSpPr/>
          <p:nvPr/>
        </p:nvGrpSpPr>
        <p:grpSpPr>
          <a:xfrm>
            <a:off x="2565994" y="2187015"/>
            <a:ext cx="366293" cy="369974"/>
            <a:chOff x="-41526450" y="3951100"/>
            <a:chExt cx="313500" cy="316650"/>
          </a:xfrm>
        </p:grpSpPr>
        <p:sp>
          <p:nvSpPr>
            <p:cNvPr id="6472" name="Google Shape;6472;p7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73"/>
          <p:cNvGrpSpPr/>
          <p:nvPr/>
        </p:nvGrpSpPr>
        <p:grpSpPr>
          <a:xfrm>
            <a:off x="1331249" y="2681144"/>
            <a:ext cx="339595" cy="371814"/>
            <a:chOff x="-39625900" y="3238300"/>
            <a:chExt cx="290650" cy="318225"/>
          </a:xfrm>
        </p:grpSpPr>
        <p:sp>
          <p:nvSpPr>
            <p:cNvPr id="6476" name="Google Shape;6476;p7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8" name="Google Shape;6478;p73"/>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9" name="Google Shape;6479;p73"/>
          <p:cNvGrpSpPr/>
          <p:nvPr/>
        </p:nvGrpSpPr>
        <p:grpSpPr>
          <a:xfrm>
            <a:off x="1325300" y="3597605"/>
            <a:ext cx="366293" cy="370441"/>
            <a:chOff x="-39647175" y="3972000"/>
            <a:chExt cx="313500" cy="317050"/>
          </a:xfrm>
        </p:grpSpPr>
        <p:sp>
          <p:nvSpPr>
            <p:cNvPr id="6480" name="Google Shape;6480;p7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73"/>
          <p:cNvGrpSpPr/>
          <p:nvPr/>
        </p:nvGrpSpPr>
        <p:grpSpPr>
          <a:xfrm>
            <a:off x="3494427" y="2661603"/>
            <a:ext cx="375495" cy="370879"/>
            <a:chOff x="-37808850" y="3221575"/>
            <a:chExt cx="321375" cy="317425"/>
          </a:xfrm>
        </p:grpSpPr>
        <p:sp>
          <p:nvSpPr>
            <p:cNvPr id="6484" name="Google Shape;6484;p7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73"/>
          <p:cNvGrpSpPr/>
          <p:nvPr/>
        </p:nvGrpSpPr>
        <p:grpSpPr>
          <a:xfrm>
            <a:off x="3503201" y="3183634"/>
            <a:ext cx="372749" cy="241158"/>
            <a:chOff x="-37806500" y="3643030"/>
            <a:chExt cx="319025" cy="206400"/>
          </a:xfrm>
        </p:grpSpPr>
        <p:sp>
          <p:nvSpPr>
            <p:cNvPr id="6487" name="Google Shape;6487;p7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73"/>
          <p:cNvGrpSpPr/>
          <p:nvPr/>
        </p:nvGrpSpPr>
        <p:grpSpPr>
          <a:xfrm>
            <a:off x="3505508" y="3575931"/>
            <a:ext cx="368134" cy="371814"/>
            <a:chOff x="-37804925" y="3953450"/>
            <a:chExt cx="315075" cy="318225"/>
          </a:xfrm>
        </p:grpSpPr>
        <p:sp>
          <p:nvSpPr>
            <p:cNvPr id="6490" name="Google Shape;6490;p7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3" name="Google Shape;6493;p73"/>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4" name="Google Shape;6494;p73"/>
          <p:cNvGrpSpPr/>
          <p:nvPr/>
        </p:nvGrpSpPr>
        <p:grpSpPr>
          <a:xfrm>
            <a:off x="4860977" y="1328538"/>
            <a:ext cx="355663" cy="308725"/>
            <a:chOff x="-28462125" y="3199700"/>
            <a:chExt cx="298550" cy="259150"/>
          </a:xfrm>
        </p:grpSpPr>
        <p:sp>
          <p:nvSpPr>
            <p:cNvPr id="6495" name="Google Shape;6495;p7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73"/>
          <p:cNvGrpSpPr/>
          <p:nvPr/>
        </p:nvGrpSpPr>
        <p:grpSpPr>
          <a:xfrm>
            <a:off x="4861930" y="1763228"/>
            <a:ext cx="353757" cy="352833"/>
            <a:chOff x="-28461325" y="3545475"/>
            <a:chExt cx="296950" cy="296175"/>
          </a:xfrm>
        </p:grpSpPr>
        <p:sp>
          <p:nvSpPr>
            <p:cNvPr id="6499" name="Google Shape;6499;p7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73"/>
          <p:cNvGrpSpPr/>
          <p:nvPr/>
        </p:nvGrpSpPr>
        <p:grpSpPr>
          <a:xfrm>
            <a:off x="4858162" y="2213272"/>
            <a:ext cx="361292" cy="352803"/>
            <a:chOff x="-28463700" y="3914875"/>
            <a:chExt cx="303275" cy="296150"/>
          </a:xfrm>
        </p:grpSpPr>
        <p:sp>
          <p:nvSpPr>
            <p:cNvPr id="6506" name="Google Shape;6506;p7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73"/>
          <p:cNvGrpSpPr/>
          <p:nvPr/>
        </p:nvGrpSpPr>
        <p:grpSpPr>
          <a:xfrm>
            <a:off x="7092947" y="1369355"/>
            <a:ext cx="351880" cy="227092"/>
            <a:chOff x="-26573400" y="3224125"/>
            <a:chExt cx="295375" cy="190625"/>
          </a:xfrm>
        </p:grpSpPr>
        <p:sp>
          <p:nvSpPr>
            <p:cNvPr id="6509" name="Google Shape;6509;p7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73"/>
          <p:cNvGrpSpPr/>
          <p:nvPr/>
        </p:nvGrpSpPr>
        <p:grpSpPr>
          <a:xfrm>
            <a:off x="7092947" y="1763690"/>
            <a:ext cx="351880" cy="351910"/>
            <a:chOff x="-26573400" y="3546250"/>
            <a:chExt cx="295375" cy="295400"/>
          </a:xfrm>
        </p:grpSpPr>
        <p:sp>
          <p:nvSpPr>
            <p:cNvPr id="6512" name="Google Shape;6512;p7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73"/>
          <p:cNvGrpSpPr/>
          <p:nvPr/>
        </p:nvGrpSpPr>
        <p:grpSpPr>
          <a:xfrm>
            <a:off x="7081228" y="2213599"/>
            <a:ext cx="375319" cy="352148"/>
            <a:chOff x="-26583625" y="3917025"/>
            <a:chExt cx="315050" cy="295600"/>
          </a:xfrm>
        </p:grpSpPr>
        <p:sp>
          <p:nvSpPr>
            <p:cNvPr id="6518" name="Google Shape;6518;p7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2" name="Google Shape;6522;p73"/>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3" name="Google Shape;6523;p73"/>
          <p:cNvGrpSpPr/>
          <p:nvPr/>
        </p:nvGrpSpPr>
        <p:grpSpPr>
          <a:xfrm>
            <a:off x="5779742" y="3172629"/>
            <a:ext cx="289039" cy="352833"/>
            <a:chOff x="-24694925" y="3518700"/>
            <a:chExt cx="242625" cy="296175"/>
          </a:xfrm>
        </p:grpSpPr>
        <p:sp>
          <p:nvSpPr>
            <p:cNvPr id="6524" name="Google Shape;6524;p7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73"/>
          <p:cNvGrpSpPr/>
          <p:nvPr/>
        </p:nvGrpSpPr>
        <p:grpSpPr>
          <a:xfrm>
            <a:off x="5779280" y="3622657"/>
            <a:ext cx="289962" cy="352833"/>
            <a:chOff x="-24709100" y="3888875"/>
            <a:chExt cx="243400" cy="296175"/>
          </a:xfrm>
        </p:grpSpPr>
        <p:sp>
          <p:nvSpPr>
            <p:cNvPr id="6529" name="Google Shape;6529;p7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73"/>
          <p:cNvGrpSpPr/>
          <p:nvPr/>
        </p:nvGrpSpPr>
        <p:grpSpPr>
          <a:xfrm>
            <a:off x="7979280" y="2695320"/>
            <a:ext cx="356556" cy="349557"/>
            <a:chOff x="-22863675" y="3131775"/>
            <a:chExt cx="299300" cy="293425"/>
          </a:xfrm>
        </p:grpSpPr>
        <p:sp>
          <p:nvSpPr>
            <p:cNvPr id="6533" name="Google Shape;6533;p7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73"/>
          <p:cNvGrpSpPr/>
          <p:nvPr/>
        </p:nvGrpSpPr>
        <p:grpSpPr>
          <a:xfrm>
            <a:off x="5322144" y="1306499"/>
            <a:ext cx="310602" cy="352803"/>
            <a:chOff x="-28069875" y="3175300"/>
            <a:chExt cx="260725" cy="296150"/>
          </a:xfrm>
        </p:grpSpPr>
        <p:sp>
          <p:nvSpPr>
            <p:cNvPr id="6537" name="Google Shape;6537;p7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6" name="Google Shape;6546;p73"/>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7" name="Google Shape;6547;p73"/>
          <p:cNvGrpSpPr/>
          <p:nvPr/>
        </p:nvGrpSpPr>
        <p:grpSpPr>
          <a:xfrm>
            <a:off x="5363423" y="2213733"/>
            <a:ext cx="228045" cy="351880"/>
            <a:chOff x="-28032075" y="3916450"/>
            <a:chExt cx="191425" cy="295375"/>
          </a:xfrm>
        </p:grpSpPr>
        <p:sp>
          <p:nvSpPr>
            <p:cNvPr id="6548" name="Google Shape;6548;p7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73"/>
          <p:cNvGrpSpPr/>
          <p:nvPr/>
        </p:nvGrpSpPr>
        <p:grpSpPr>
          <a:xfrm>
            <a:off x="7528769" y="1306484"/>
            <a:ext cx="352833" cy="352833"/>
            <a:chOff x="-26201650" y="3176075"/>
            <a:chExt cx="296175" cy="296175"/>
          </a:xfrm>
        </p:grpSpPr>
        <p:sp>
          <p:nvSpPr>
            <p:cNvPr id="6552" name="Google Shape;6552;p7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3"/>
          <p:cNvGrpSpPr/>
          <p:nvPr/>
        </p:nvGrpSpPr>
        <p:grpSpPr>
          <a:xfrm>
            <a:off x="7528293" y="1763705"/>
            <a:ext cx="353786" cy="351880"/>
            <a:chOff x="-26204800" y="3547050"/>
            <a:chExt cx="296975" cy="295375"/>
          </a:xfrm>
        </p:grpSpPr>
        <p:sp>
          <p:nvSpPr>
            <p:cNvPr id="6555" name="Google Shape;6555;p7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7" name="Google Shape;6557;p73"/>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8" name="Google Shape;6558;p73"/>
          <p:cNvGrpSpPr/>
          <p:nvPr/>
        </p:nvGrpSpPr>
        <p:grpSpPr>
          <a:xfrm>
            <a:off x="6199548" y="2693683"/>
            <a:ext cx="345328" cy="352833"/>
            <a:chOff x="-24353875" y="3147725"/>
            <a:chExt cx="289875" cy="296175"/>
          </a:xfrm>
        </p:grpSpPr>
        <p:sp>
          <p:nvSpPr>
            <p:cNvPr id="6559" name="Google Shape;6559;p7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73"/>
          <p:cNvGrpSpPr/>
          <p:nvPr/>
        </p:nvGrpSpPr>
        <p:grpSpPr>
          <a:xfrm>
            <a:off x="6207530" y="3173090"/>
            <a:ext cx="329365" cy="351910"/>
            <a:chOff x="-24344425" y="3519475"/>
            <a:chExt cx="276475" cy="295400"/>
          </a:xfrm>
        </p:grpSpPr>
        <p:sp>
          <p:nvSpPr>
            <p:cNvPr id="6562" name="Google Shape;6562;p7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73"/>
          <p:cNvGrpSpPr/>
          <p:nvPr/>
        </p:nvGrpSpPr>
        <p:grpSpPr>
          <a:xfrm>
            <a:off x="6197210" y="3625010"/>
            <a:ext cx="350004" cy="348128"/>
            <a:chOff x="-24353075" y="3891250"/>
            <a:chExt cx="293800" cy="292225"/>
          </a:xfrm>
        </p:grpSpPr>
        <p:sp>
          <p:nvSpPr>
            <p:cNvPr id="6565" name="Google Shape;6565;p7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73"/>
          <p:cNvGrpSpPr/>
          <p:nvPr/>
        </p:nvGrpSpPr>
        <p:grpSpPr>
          <a:xfrm>
            <a:off x="7980681" y="3173313"/>
            <a:ext cx="353757" cy="351463"/>
            <a:chOff x="-22845575" y="3504075"/>
            <a:chExt cx="296950" cy="295025"/>
          </a:xfrm>
        </p:grpSpPr>
        <p:sp>
          <p:nvSpPr>
            <p:cNvPr id="6568" name="Google Shape;6568;p7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0" name="Google Shape;6570;p73"/>
          <p:cNvGrpSpPr/>
          <p:nvPr/>
        </p:nvGrpSpPr>
        <p:grpSpPr>
          <a:xfrm>
            <a:off x="5773862" y="1306961"/>
            <a:ext cx="299344" cy="351880"/>
            <a:chOff x="-27691025" y="3175300"/>
            <a:chExt cx="251275" cy="295375"/>
          </a:xfrm>
        </p:grpSpPr>
        <p:sp>
          <p:nvSpPr>
            <p:cNvPr id="6571" name="Google Shape;6571;p7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73"/>
          <p:cNvGrpSpPr/>
          <p:nvPr/>
        </p:nvGrpSpPr>
        <p:grpSpPr>
          <a:xfrm>
            <a:off x="5746179" y="1825637"/>
            <a:ext cx="354710" cy="228015"/>
            <a:chOff x="-27721750" y="3598250"/>
            <a:chExt cx="297750" cy="191400"/>
          </a:xfrm>
        </p:grpSpPr>
        <p:sp>
          <p:nvSpPr>
            <p:cNvPr id="6576" name="Google Shape;6576;p7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73"/>
          <p:cNvGrpSpPr/>
          <p:nvPr/>
        </p:nvGrpSpPr>
        <p:grpSpPr>
          <a:xfrm>
            <a:off x="5747579" y="2219183"/>
            <a:ext cx="351910" cy="340980"/>
            <a:chOff x="-27719400" y="3925600"/>
            <a:chExt cx="295400" cy="286225"/>
          </a:xfrm>
        </p:grpSpPr>
        <p:sp>
          <p:nvSpPr>
            <p:cNvPr id="6579" name="Google Shape;6579;p7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73"/>
          <p:cNvGrpSpPr/>
          <p:nvPr/>
        </p:nvGrpSpPr>
        <p:grpSpPr>
          <a:xfrm>
            <a:off x="7968851" y="1306023"/>
            <a:ext cx="353757" cy="353757"/>
            <a:chOff x="-25834600" y="3176875"/>
            <a:chExt cx="296950" cy="296950"/>
          </a:xfrm>
        </p:grpSpPr>
        <p:sp>
          <p:nvSpPr>
            <p:cNvPr id="6582" name="Google Shape;6582;p7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73"/>
          <p:cNvGrpSpPr/>
          <p:nvPr/>
        </p:nvGrpSpPr>
        <p:grpSpPr>
          <a:xfrm>
            <a:off x="7968851" y="1774024"/>
            <a:ext cx="353757" cy="331241"/>
            <a:chOff x="-25834600" y="3564375"/>
            <a:chExt cx="296950" cy="278050"/>
          </a:xfrm>
        </p:grpSpPr>
        <p:sp>
          <p:nvSpPr>
            <p:cNvPr id="6588" name="Google Shape;6588;p7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73"/>
          <p:cNvGrpSpPr/>
          <p:nvPr/>
        </p:nvGrpSpPr>
        <p:grpSpPr>
          <a:xfrm>
            <a:off x="7966974" y="2213376"/>
            <a:ext cx="357509" cy="352595"/>
            <a:chOff x="-25834600" y="3915850"/>
            <a:chExt cx="300100" cy="295975"/>
          </a:xfrm>
        </p:grpSpPr>
        <p:sp>
          <p:nvSpPr>
            <p:cNvPr id="6597" name="Google Shape;6597;p7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73"/>
          <p:cNvGrpSpPr/>
          <p:nvPr/>
        </p:nvGrpSpPr>
        <p:grpSpPr>
          <a:xfrm>
            <a:off x="6702402" y="2694606"/>
            <a:ext cx="228968" cy="350987"/>
            <a:chOff x="-23930925" y="3149300"/>
            <a:chExt cx="192200" cy="294625"/>
          </a:xfrm>
        </p:grpSpPr>
        <p:sp>
          <p:nvSpPr>
            <p:cNvPr id="6601" name="Google Shape;6601;p7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3"/>
          <p:cNvGrpSpPr/>
          <p:nvPr/>
        </p:nvGrpSpPr>
        <p:grpSpPr>
          <a:xfrm>
            <a:off x="6659232" y="3173090"/>
            <a:ext cx="315307" cy="351910"/>
            <a:chOff x="-23962425" y="3519475"/>
            <a:chExt cx="264675" cy="295400"/>
          </a:xfrm>
        </p:grpSpPr>
        <p:sp>
          <p:nvSpPr>
            <p:cNvPr id="6606" name="Google Shape;6606;p7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8" name="Google Shape;6608;p73"/>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9" name="Google Shape;6609;p73"/>
          <p:cNvGrpSpPr/>
          <p:nvPr/>
        </p:nvGrpSpPr>
        <p:grpSpPr>
          <a:xfrm>
            <a:off x="8037908" y="3623134"/>
            <a:ext cx="239302" cy="351880"/>
            <a:chOff x="-22788075" y="3904625"/>
            <a:chExt cx="200875" cy="295375"/>
          </a:xfrm>
        </p:grpSpPr>
        <p:sp>
          <p:nvSpPr>
            <p:cNvPr id="6610" name="Google Shape;6610;p7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73"/>
          <p:cNvGrpSpPr/>
          <p:nvPr/>
        </p:nvGrpSpPr>
        <p:grpSpPr>
          <a:xfrm>
            <a:off x="6193206" y="1306499"/>
            <a:ext cx="354710" cy="352803"/>
            <a:chOff x="-27351575" y="3175300"/>
            <a:chExt cx="297750" cy="296150"/>
          </a:xfrm>
        </p:grpSpPr>
        <p:sp>
          <p:nvSpPr>
            <p:cNvPr id="6615" name="Google Shape;6615;p7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3"/>
          <p:cNvGrpSpPr/>
          <p:nvPr/>
        </p:nvGrpSpPr>
        <p:grpSpPr>
          <a:xfrm>
            <a:off x="6235914" y="1763109"/>
            <a:ext cx="269293" cy="353072"/>
            <a:chOff x="-27313750" y="3545275"/>
            <a:chExt cx="226050" cy="296375"/>
          </a:xfrm>
        </p:grpSpPr>
        <p:sp>
          <p:nvSpPr>
            <p:cNvPr id="6620" name="Google Shape;6620;p7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73"/>
          <p:cNvGrpSpPr/>
          <p:nvPr/>
        </p:nvGrpSpPr>
        <p:grpSpPr>
          <a:xfrm>
            <a:off x="6193206" y="2211380"/>
            <a:ext cx="354710" cy="356586"/>
            <a:chOff x="-27351575" y="3915650"/>
            <a:chExt cx="297750" cy="299325"/>
          </a:xfrm>
        </p:grpSpPr>
        <p:sp>
          <p:nvSpPr>
            <p:cNvPr id="6624" name="Google Shape;6624;p7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73"/>
          <p:cNvGrpSpPr/>
          <p:nvPr/>
        </p:nvGrpSpPr>
        <p:grpSpPr>
          <a:xfrm>
            <a:off x="4880696" y="2693579"/>
            <a:ext cx="319060" cy="353042"/>
            <a:chOff x="-25445525" y="3175900"/>
            <a:chExt cx="267825" cy="296350"/>
          </a:xfrm>
        </p:grpSpPr>
        <p:sp>
          <p:nvSpPr>
            <p:cNvPr id="6627" name="Google Shape;6627;p7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73"/>
          <p:cNvGrpSpPr/>
          <p:nvPr/>
        </p:nvGrpSpPr>
        <p:grpSpPr>
          <a:xfrm>
            <a:off x="4862410" y="3183902"/>
            <a:ext cx="355633" cy="330288"/>
            <a:chOff x="-25465200" y="3565175"/>
            <a:chExt cx="298525" cy="277250"/>
          </a:xfrm>
        </p:grpSpPr>
        <p:sp>
          <p:nvSpPr>
            <p:cNvPr id="6631" name="Google Shape;6631;p7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73"/>
          <p:cNvGrpSpPr/>
          <p:nvPr/>
        </p:nvGrpSpPr>
        <p:grpSpPr>
          <a:xfrm>
            <a:off x="4861948" y="3623432"/>
            <a:ext cx="356556" cy="351285"/>
            <a:chOff x="-25465200" y="3916150"/>
            <a:chExt cx="299300" cy="294875"/>
          </a:xfrm>
        </p:grpSpPr>
        <p:sp>
          <p:nvSpPr>
            <p:cNvPr id="6634" name="Google Shape;6634;p7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73"/>
          <p:cNvGrpSpPr/>
          <p:nvPr/>
        </p:nvGrpSpPr>
        <p:grpSpPr>
          <a:xfrm>
            <a:off x="7089388" y="2693698"/>
            <a:ext cx="351880" cy="352803"/>
            <a:chOff x="-23615075" y="3148525"/>
            <a:chExt cx="295375" cy="296150"/>
          </a:xfrm>
        </p:grpSpPr>
        <p:sp>
          <p:nvSpPr>
            <p:cNvPr id="6637" name="Google Shape;6637;p7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1" name="Google Shape;6641;p73"/>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2" name="Google Shape;6642;p73"/>
          <p:cNvGrpSpPr/>
          <p:nvPr/>
        </p:nvGrpSpPr>
        <p:grpSpPr>
          <a:xfrm>
            <a:off x="7088911" y="3632977"/>
            <a:ext cx="352833" cy="332194"/>
            <a:chOff x="-23615075" y="3906200"/>
            <a:chExt cx="296175" cy="278850"/>
          </a:xfrm>
        </p:grpSpPr>
        <p:sp>
          <p:nvSpPr>
            <p:cNvPr id="6643" name="Google Shape;6643;p7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6" name="Google Shape;6646;p73"/>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7" name="Google Shape;6647;p73"/>
          <p:cNvGrpSpPr/>
          <p:nvPr/>
        </p:nvGrpSpPr>
        <p:grpSpPr>
          <a:xfrm>
            <a:off x="6637880" y="1306618"/>
            <a:ext cx="353757" cy="352565"/>
            <a:chOff x="-26980600" y="3175500"/>
            <a:chExt cx="296950" cy="295950"/>
          </a:xfrm>
        </p:grpSpPr>
        <p:sp>
          <p:nvSpPr>
            <p:cNvPr id="6648" name="Google Shape;6648;p7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1" name="Google Shape;6651;p73"/>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2" name="Google Shape;6652;p73"/>
          <p:cNvGrpSpPr/>
          <p:nvPr/>
        </p:nvGrpSpPr>
        <p:grpSpPr>
          <a:xfrm>
            <a:off x="6638357" y="2245154"/>
            <a:ext cx="352803" cy="289039"/>
            <a:chOff x="-26981375" y="3951875"/>
            <a:chExt cx="296150" cy="242625"/>
          </a:xfrm>
        </p:grpSpPr>
        <p:sp>
          <p:nvSpPr>
            <p:cNvPr id="6653" name="Google Shape;6653;p7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73"/>
          <p:cNvGrpSpPr/>
          <p:nvPr/>
        </p:nvGrpSpPr>
        <p:grpSpPr>
          <a:xfrm>
            <a:off x="5303399" y="2692745"/>
            <a:ext cx="351910" cy="354710"/>
            <a:chOff x="-25094250" y="3176075"/>
            <a:chExt cx="295400" cy="297750"/>
          </a:xfrm>
        </p:grpSpPr>
        <p:sp>
          <p:nvSpPr>
            <p:cNvPr id="6657" name="Google Shape;6657;p7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73"/>
          <p:cNvGrpSpPr/>
          <p:nvPr/>
        </p:nvGrpSpPr>
        <p:grpSpPr>
          <a:xfrm>
            <a:off x="5303399" y="3173106"/>
            <a:ext cx="351910" cy="351880"/>
            <a:chOff x="-25094250" y="3547050"/>
            <a:chExt cx="295400" cy="295375"/>
          </a:xfrm>
        </p:grpSpPr>
        <p:sp>
          <p:nvSpPr>
            <p:cNvPr id="6661" name="Google Shape;6661;p7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6" name="Google Shape;6666;p73"/>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7" name="Google Shape;6667;p73"/>
          <p:cNvGrpSpPr/>
          <p:nvPr/>
        </p:nvGrpSpPr>
        <p:grpSpPr>
          <a:xfrm>
            <a:off x="7535476" y="2693698"/>
            <a:ext cx="352803" cy="352803"/>
            <a:chOff x="-23245675" y="3148525"/>
            <a:chExt cx="296150" cy="296150"/>
          </a:xfrm>
        </p:grpSpPr>
        <p:sp>
          <p:nvSpPr>
            <p:cNvPr id="6668" name="Google Shape;6668;p7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1" name="Google Shape;6671;p73"/>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2" name="Google Shape;6672;p73"/>
          <p:cNvGrpSpPr/>
          <p:nvPr/>
        </p:nvGrpSpPr>
        <p:grpSpPr>
          <a:xfrm>
            <a:off x="7535938" y="3622672"/>
            <a:ext cx="351880" cy="352803"/>
            <a:chOff x="-23244900" y="3888100"/>
            <a:chExt cx="295375" cy="296150"/>
          </a:xfrm>
        </p:grpSpPr>
        <p:sp>
          <p:nvSpPr>
            <p:cNvPr id="6673" name="Google Shape;6673;p7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4" name="Google Shape;6684;p73"/>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6686" name="Google Shape;6686;p7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90"/>
        <p:cNvGrpSpPr/>
        <p:nvPr/>
      </p:nvGrpSpPr>
      <p:grpSpPr>
        <a:xfrm>
          <a:off x="0" y="0"/>
          <a:ext cx="0" cy="0"/>
          <a:chOff x="0" y="0"/>
          <a:chExt cx="0" cy="0"/>
        </a:xfrm>
      </p:grpSpPr>
      <p:sp>
        <p:nvSpPr>
          <p:cNvPr id="6691" name="Google Shape;6691;p74"/>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2" name="Google Shape;6692;p74"/>
          <p:cNvGrpSpPr/>
          <p:nvPr/>
        </p:nvGrpSpPr>
        <p:grpSpPr>
          <a:xfrm>
            <a:off x="850004" y="1823018"/>
            <a:ext cx="367261" cy="367261"/>
            <a:chOff x="-65145700" y="3727425"/>
            <a:chExt cx="317425" cy="317425"/>
          </a:xfrm>
        </p:grpSpPr>
        <p:sp>
          <p:nvSpPr>
            <p:cNvPr id="6693" name="Google Shape;6693;p7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74"/>
          <p:cNvGrpSpPr/>
          <p:nvPr/>
        </p:nvGrpSpPr>
        <p:grpSpPr>
          <a:xfrm>
            <a:off x="853201" y="2251933"/>
            <a:ext cx="360868" cy="367261"/>
            <a:chOff x="-65144125" y="4094450"/>
            <a:chExt cx="311900" cy="317425"/>
          </a:xfrm>
        </p:grpSpPr>
        <p:sp>
          <p:nvSpPr>
            <p:cNvPr id="6696" name="Google Shape;6696;p7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9" name="Google Shape;6699;p74"/>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0" name="Google Shape;6700;p74"/>
          <p:cNvGrpSpPr/>
          <p:nvPr/>
        </p:nvGrpSpPr>
        <p:grpSpPr>
          <a:xfrm>
            <a:off x="3056770" y="1822628"/>
            <a:ext cx="370645" cy="368042"/>
            <a:chOff x="-63250675" y="3744075"/>
            <a:chExt cx="320350" cy="318100"/>
          </a:xfrm>
        </p:grpSpPr>
        <p:sp>
          <p:nvSpPr>
            <p:cNvPr id="6701" name="Google Shape;6701;p7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4"/>
          <p:cNvGrpSpPr/>
          <p:nvPr/>
        </p:nvGrpSpPr>
        <p:grpSpPr>
          <a:xfrm>
            <a:off x="3058462" y="2251933"/>
            <a:ext cx="367261" cy="367261"/>
            <a:chOff x="-63250675" y="4110200"/>
            <a:chExt cx="317425" cy="317425"/>
          </a:xfrm>
        </p:grpSpPr>
        <p:sp>
          <p:nvSpPr>
            <p:cNvPr id="6705" name="Google Shape;6705;p7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74"/>
          <p:cNvGrpSpPr/>
          <p:nvPr/>
        </p:nvGrpSpPr>
        <p:grpSpPr>
          <a:xfrm>
            <a:off x="1737509" y="2749028"/>
            <a:ext cx="359075" cy="358844"/>
            <a:chOff x="-61351725" y="3372400"/>
            <a:chExt cx="310350" cy="310150"/>
          </a:xfrm>
        </p:grpSpPr>
        <p:sp>
          <p:nvSpPr>
            <p:cNvPr id="6715" name="Google Shape;6715;p7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74"/>
          <p:cNvGrpSpPr/>
          <p:nvPr/>
        </p:nvGrpSpPr>
        <p:grpSpPr>
          <a:xfrm>
            <a:off x="1733864" y="3212084"/>
            <a:ext cx="366364" cy="333534"/>
            <a:chOff x="-61354875" y="3751050"/>
            <a:chExt cx="316650" cy="288275"/>
          </a:xfrm>
        </p:grpSpPr>
        <p:sp>
          <p:nvSpPr>
            <p:cNvPr id="6719" name="Google Shape;6719;p7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74"/>
          <p:cNvGrpSpPr/>
          <p:nvPr/>
        </p:nvGrpSpPr>
        <p:grpSpPr>
          <a:xfrm>
            <a:off x="1733864" y="3653724"/>
            <a:ext cx="366364" cy="367290"/>
            <a:chOff x="-61354875" y="4101525"/>
            <a:chExt cx="316650" cy="317450"/>
          </a:xfrm>
        </p:grpSpPr>
        <p:sp>
          <p:nvSpPr>
            <p:cNvPr id="6723" name="Google Shape;6723;p7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74"/>
          <p:cNvGrpSpPr/>
          <p:nvPr/>
        </p:nvGrpSpPr>
        <p:grpSpPr>
          <a:xfrm>
            <a:off x="3950299" y="2745600"/>
            <a:ext cx="368157" cy="365699"/>
            <a:chOff x="-59470075" y="3308975"/>
            <a:chExt cx="318200" cy="316075"/>
          </a:xfrm>
        </p:grpSpPr>
        <p:sp>
          <p:nvSpPr>
            <p:cNvPr id="6726" name="Google Shape;6726;p7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74"/>
          <p:cNvGrpSpPr/>
          <p:nvPr/>
        </p:nvGrpSpPr>
        <p:grpSpPr>
          <a:xfrm>
            <a:off x="1295729" y="1381305"/>
            <a:ext cx="367261" cy="364686"/>
            <a:chOff x="-64781025" y="3361050"/>
            <a:chExt cx="317425" cy="315200"/>
          </a:xfrm>
        </p:grpSpPr>
        <p:sp>
          <p:nvSpPr>
            <p:cNvPr id="6736" name="Google Shape;6736;p7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0" name="Google Shape;6740;p74"/>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3" name="Google Shape;6743;p74"/>
          <p:cNvGrpSpPr/>
          <p:nvPr/>
        </p:nvGrpSpPr>
        <p:grpSpPr>
          <a:xfrm>
            <a:off x="3500129" y="1822744"/>
            <a:ext cx="382765" cy="367810"/>
            <a:chOff x="-62890750" y="3747425"/>
            <a:chExt cx="330825" cy="317900"/>
          </a:xfrm>
        </p:grpSpPr>
        <p:sp>
          <p:nvSpPr>
            <p:cNvPr id="6744" name="Google Shape;6744;p7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74"/>
          <p:cNvGrpSpPr/>
          <p:nvPr/>
        </p:nvGrpSpPr>
        <p:grpSpPr>
          <a:xfrm>
            <a:off x="3507881" y="2252381"/>
            <a:ext cx="367261" cy="366364"/>
            <a:chOff x="-62884425" y="4111775"/>
            <a:chExt cx="317425" cy="316650"/>
          </a:xfrm>
        </p:grpSpPr>
        <p:sp>
          <p:nvSpPr>
            <p:cNvPr id="6759" name="Google Shape;6759;p7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74"/>
          <p:cNvGrpSpPr/>
          <p:nvPr/>
        </p:nvGrpSpPr>
        <p:grpSpPr>
          <a:xfrm>
            <a:off x="2180515" y="2748450"/>
            <a:ext cx="365438" cy="360001"/>
            <a:chOff x="-60991775" y="3376900"/>
            <a:chExt cx="315850" cy="311150"/>
          </a:xfrm>
        </p:grpSpPr>
        <p:sp>
          <p:nvSpPr>
            <p:cNvPr id="6762" name="Google Shape;6762;p7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74"/>
          <p:cNvGrpSpPr/>
          <p:nvPr/>
        </p:nvGrpSpPr>
        <p:grpSpPr>
          <a:xfrm>
            <a:off x="2180052" y="3199314"/>
            <a:ext cx="366364" cy="359075"/>
            <a:chOff x="-60988625" y="3740800"/>
            <a:chExt cx="316650" cy="310350"/>
          </a:xfrm>
        </p:grpSpPr>
        <p:sp>
          <p:nvSpPr>
            <p:cNvPr id="6766" name="Google Shape;6766;p7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4"/>
          <p:cNvGrpSpPr/>
          <p:nvPr/>
        </p:nvGrpSpPr>
        <p:grpSpPr>
          <a:xfrm>
            <a:off x="2180052" y="3654765"/>
            <a:ext cx="366364" cy="365207"/>
            <a:chOff x="-60987850" y="4100950"/>
            <a:chExt cx="316650" cy="315650"/>
          </a:xfrm>
        </p:grpSpPr>
        <p:sp>
          <p:nvSpPr>
            <p:cNvPr id="6770" name="Google Shape;6770;p7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74"/>
          <p:cNvGrpSpPr/>
          <p:nvPr/>
        </p:nvGrpSpPr>
        <p:grpSpPr>
          <a:xfrm>
            <a:off x="3949836" y="3200225"/>
            <a:ext cx="369083" cy="357253"/>
            <a:chOff x="-59447250" y="3706150"/>
            <a:chExt cx="319000" cy="308775"/>
          </a:xfrm>
        </p:grpSpPr>
        <p:sp>
          <p:nvSpPr>
            <p:cNvPr id="6776" name="Google Shape;6776;p7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74"/>
          <p:cNvGrpSpPr/>
          <p:nvPr/>
        </p:nvGrpSpPr>
        <p:grpSpPr>
          <a:xfrm>
            <a:off x="1738564" y="1381536"/>
            <a:ext cx="368186" cy="364224"/>
            <a:chOff x="-64406125" y="3362225"/>
            <a:chExt cx="318225" cy="314800"/>
          </a:xfrm>
        </p:grpSpPr>
        <p:sp>
          <p:nvSpPr>
            <p:cNvPr id="6781" name="Google Shape;6781;p7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3" name="Google Shape;6783;p74"/>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4" name="Google Shape;6784;p74"/>
          <p:cNvGrpSpPr/>
          <p:nvPr/>
        </p:nvGrpSpPr>
        <p:grpSpPr>
          <a:xfrm>
            <a:off x="1739027" y="2252381"/>
            <a:ext cx="367261" cy="366364"/>
            <a:chOff x="-64410850" y="4094450"/>
            <a:chExt cx="317425" cy="316650"/>
          </a:xfrm>
        </p:grpSpPr>
        <p:sp>
          <p:nvSpPr>
            <p:cNvPr id="6785" name="Google Shape;6785;p7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8" name="Google Shape;6788;p74"/>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9" name="Google Shape;6789;p74"/>
          <p:cNvGrpSpPr/>
          <p:nvPr/>
        </p:nvGrpSpPr>
        <p:grpSpPr>
          <a:xfrm>
            <a:off x="3960575" y="1822454"/>
            <a:ext cx="365467" cy="368389"/>
            <a:chOff x="-62516625" y="3743175"/>
            <a:chExt cx="315875" cy="318400"/>
          </a:xfrm>
        </p:grpSpPr>
        <p:sp>
          <p:nvSpPr>
            <p:cNvPr id="6790" name="Google Shape;6790;p7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74"/>
          <p:cNvGrpSpPr/>
          <p:nvPr/>
        </p:nvGrpSpPr>
        <p:grpSpPr>
          <a:xfrm>
            <a:off x="3967415" y="2272426"/>
            <a:ext cx="351786" cy="326274"/>
            <a:chOff x="-62511900" y="4129100"/>
            <a:chExt cx="304050" cy="282000"/>
          </a:xfrm>
        </p:grpSpPr>
        <p:sp>
          <p:nvSpPr>
            <p:cNvPr id="6793" name="Google Shape;6793;p7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4"/>
          <p:cNvGrpSpPr/>
          <p:nvPr/>
        </p:nvGrpSpPr>
        <p:grpSpPr>
          <a:xfrm>
            <a:off x="2645537" y="2744820"/>
            <a:ext cx="310770" cy="367261"/>
            <a:chOff x="-60597975" y="3367475"/>
            <a:chExt cx="268600" cy="317425"/>
          </a:xfrm>
        </p:grpSpPr>
        <p:sp>
          <p:nvSpPr>
            <p:cNvPr id="6799" name="Google Shape;6799;p7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4" name="Google Shape;6804;p74"/>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5" name="Google Shape;6805;p74"/>
          <p:cNvGrpSpPr/>
          <p:nvPr/>
        </p:nvGrpSpPr>
        <p:grpSpPr>
          <a:xfrm>
            <a:off x="2617740" y="3706136"/>
            <a:ext cx="366364" cy="262465"/>
            <a:chOff x="-60621600" y="4145650"/>
            <a:chExt cx="316650" cy="226850"/>
          </a:xfrm>
        </p:grpSpPr>
        <p:sp>
          <p:nvSpPr>
            <p:cNvPr id="6806" name="Google Shape;6806;p7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74"/>
          <p:cNvGrpSpPr/>
          <p:nvPr/>
        </p:nvGrpSpPr>
        <p:grpSpPr>
          <a:xfrm>
            <a:off x="3954392" y="3654635"/>
            <a:ext cx="359972" cy="365467"/>
            <a:chOff x="-59400775" y="4084200"/>
            <a:chExt cx="311125" cy="315875"/>
          </a:xfrm>
        </p:grpSpPr>
        <p:sp>
          <p:nvSpPr>
            <p:cNvPr id="6810" name="Google Shape;6810;p7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74"/>
          <p:cNvGrpSpPr/>
          <p:nvPr/>
        </p:nvGrpSpPr>
        <p:grpSpPr>
          <a:xfrm>
            <a:off x="2178486" y="1380466"/>
            <a:ext cx="365438" cy="366364"/>
            <a:chOff x="-64044600" y="3360375"/>
            <a:chExt cx="315850" cy="316650"/>
          </a:xfrm>
        </p:grpSpPr>
        <p:sp>
          <p:nvSpPr>
            <p:cNvPr id="6817" name="Google Shape;6817;p7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74"/>
          <p:cNvGrpSpPr/>
          <p:nvPr/>
        </p:nvGrpSpPr>
        <p:grpSpPr>
          <a:xfrm>
            <a:off x="2204909" y="1823018"/>
            <a:ext cx="312592" cy="367261"/>
            <a:chOff x="-64022550" y="3727425"/>
            <a:chExt cx="270175" cy="317425"/>
          </a:xfrm>
        </p:grpSpPr>
        <p:sp>
          <p:nvSpPr>
            <p:cNvPr id="6821" name="Google Shape;6821;p7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74"/>
          <p:cNvGrpSpPr/>
          <p:nvPr/>
        </p:nvGrpSpPr>
        <p:grpSpPr>
          <a:xfrm>
            <a:off x="2229047" y="2251918"/>
            <a:ext cx="264317" cy="367290"/>
            <a:chOff x="-64001300" y="4093650"/>
            <a:chExt cx="228450" cy="317450"/>
          </a:xfrm>
        </p:grpSpPr>
        <p:sp>
          <p:nvSpPr>
            <p:cNvPr id="6825" name="Google Shape;6825;p7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74"/>
          <p:cNvGrpSpPr/>
          <p:nvPr/>
        </p:nvGrpSpPr>
        <p:grpSpPr>
          <a:xfrm>
            <a:off x="848051" y="2745210"/>
            <a:ext cx="359972" cy="366480"/>
            <a:chOff x="-62148800" y="3377700"/>
            <a:chExt cx="311125" cy="316750"/>
          </a:xfrm>
        </p:grpSpPr>
        <p:sp>
          <p:nvSpPr>
            <p:cNvPr id="6830" name="Google Shape;6830;p7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74"/>
          <p:cNvGrpSpPr/>
          <p:nvPr/>
        </p:nvGrpSpPr>
        <p:grpSpPr>
          <a:xfrm>
            <a:off x="843958" y="3195207"/>
            <a:ext cx="368157" cy="367290"/>
            <a:chOff x="-62154300" y="3743950"/>
            <a:chExt cx="318200" cy="317450"/>
          </a:xfrm>
        </p:grpSpPr>
        <p:sp>
          <p:nvSpPr>
            <p:cNvPr id="6833" name="Google Shape;6833;p7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74"/>
          <p:cNvGrpSpPr/>
          <p:nvPr/>
        </p:nvGrpSpPr>
        <p:grpSpPr>
          <a:xfrm>
            <a:off x="843944" y="3654187"/>
            <a:ext cx="368186" cy="366364"/>
            <a:chOff x="-62151950" y="4111775"/>
            <a:chExt cx="318225" cy="316650"/>
          </a:xfrm>
        </p:grpSpPr>
        <p:sp>
          <p:nvSpPr>
            <p:cNvPr id="6836" name="Google Shape;6836;p7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0" name="Google Shape;6840;p74"/>
          <p:cNvGrpSpPr/>
          <p:nvPr/>
        </p:nvGrpSpPr>
        <p:grpSpPr>
          <a:xfrm>
            <a:off x="3062568" y="2744733"/>
            <a:ext cx="368157" cy="367434"/>
            <a:chOff x="-60254550" y="3367325"/>
            <a:chExt cx="318200" cy="317575"/>
          </a:xfrm>
        </p:grpSpPr>
        <p:sp>
          <p:nvSpPr>
            <p:cNvPr id="6841" name="Google Shape;6841;p7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74"/>
          <p:cNvGrpSpPr/>
          <p:nvPr/>
        </p:nvGrpSpPr>
        <p:grpSpPr>
          <a:xfrm>
            <a:off x="3063465" y="3195727"/>
            <a:ext cx="366364" cy="366248"/>
            <a:chOff x="-60255350" y="3733825"/>
            <a:chExt cx="316650" cy="316550"/>
          </a:xfrm>
        </p:grpSpPr>
        <p:sp>
          <p:nvSpPr>
            <p:cNvPr id="6846" name="Google Shape;6846;p7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74"/>
          <p:cNvGrpSpPr/>
          <p:nvPr/>
        </p:nvGrpSpPr>
        <p:grpSpPr>
          <a:xfrm>
            <a:off x="3091262" y="3654635"/>
            <a:ext cx="310770" cy="365467"/>
            <a:chOff x="-60232500" y="4101525"/>
            <a:chExt cx="268600" cy="315875"/>
          </a:xfrm>
        </p:grpSpPr>
        <p:sp>
          <p:nvSpPr>
            <p:cNvPr id="6854" name="Google Shape;6854;p7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6" name="Google Shape;6856;p74"/>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7" name="Google Shape;6857;p74"/>
          <p:cNvGrpSpPr/>
          <p:nvPr/>
        </p:nvGrpSpPr>
        <p:grpSpPr>
          <a:xfrm>
            <a:off x="2624262" y="1380466"/>
            <a:ext cx="368186" cy="366364"/>
            <a:chOff x="-63679950" y="3360375"/>
            <a:chExt cx="318225" cy="316650"/>
          </a:xfrm>
        </p:grpSpPr>
        <p:sp>
          <p:nvSpPr>
            <p:cNvPr id="6858" name="Google Shape;6858;p7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2" name="Google Shape;6862;p74"/>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3" name="Google Shape;6863;p74"/>
          <p:cNvGrpSpPr/>
          <p:nvPr/>
        </p:nvGrpSpPr>
        <p:grpSpPr>
          <a:xfrm>
            <a:off x="2622889" y="2251803"/>
            <a:ext cx="370934" cy="367521"/>
            <a:chOff x="-63679950" y="4093450"/>
            <a:chExt cx="320600" cy="317650"/>
          </a:xfrm>
        </p:grpSpPr>
        <p:sp>
          <p:nvSpPr>
            <p:cNvPr id="6864" name="Google Shape;6864;p7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74"/>
          <p:cNvGrpSpPr/>
          <p:nvPr/>
        </p:nvGrpSpPr>
        <p:grpSpPr>
          <a:xfrm>
            <a:off x="1283006" y="2744805"/>
            <a:ext cx="366364" cy="367290"/>
            <a:chOff x="-61784125" y="3377700"/>
            <a:chExt cx="316650" cy="317450"/>
          </a:xfrm>
        </p:grpSpPr>
        <p:sp>
          <p:nvSpPr>
            <p:cNvPr id="6868" name="Google Shape;6868;p7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74"/>
          <p:cNvGrpSpPr/>
          <p:nvPr/>
        </p:nvGrpSpPr>
        <p:grpSpPr>
          <a:xfrm>
            <a:off x="1283006" y="3195207"/>
            <a:ext cx="366364" cy="367290"/>
            <a:chOff x="-61783350" y="3743950"/>
            <a:chExt cx="316650" cy="317450"/>
          </a:xfrm>
        </p:grpSpPr>
        <p:sp>
          <p:nvSpPr>
            <p:cNvPr id="6876" name="Google Shape;6876;p7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8" name="Google Shape;6878;p74"/>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4"/>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4"/>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1" name="Google Shape;6881;p74"/>
          <p:cNvGrpSpPr/>
          <p:nvPr/>
        </p:nvGrpSpPr>
        <p:grpSpPr>
          <a:xfrm>
            <a:off x="3504430" y="3655040"/>
            <a:ext cx="369112" cy="364657"/>
            <a:chOff x="-59869425" y="4102225"/>
            <a:chExt cx="319025" cy="315175"/>
          </a:xfrm>
        </p:grpSpPr>
        <p:sp>
          <p:nvSpPr>
            <p:cNvPr id="6882" name="Google Shape;6882;p7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74"/>
          <p:cNvGrpSpPr/>
          <p:nvPr/>
        </p:nvGrpSpPr>
        <p:grpSpPr>
          <a:xfrm>
            <a:off x="2623233" y="4123862"/>
            <a:ext cx="366364" cy="365467"/>
            <a:chOff x="-59029025" y="3711650"/>
            <a:chExt cx="316650" cy="315875"/>
          </a:xfrm>
        </p:grpSpPr>
        <p:sp>
          <p:nvSpPr>
            <p:cNvPr id="6887" name="Google Shape;6887;p7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74"/>
          <p:cNvGrpSpPr/>
          <p:nvPr/>
        </p:nvGrpSpPr>
        <p:grpSpPr>
          <a:xfrm>
            <a:off x="4859311" y="1379917"/>
            <a:ext cx="351940" cy="348188"/>
            <a:chOff x="581525" y="3254850"/>
            <a:chExt cx="297750" cy="294575"/>
          </a:xfrm>
        </p:grpSpPr>
        <p:sp>
          <p:nvSpPr>
            <p:cNvPr id="6895" name="Google Shape;6895;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8" name="Google Shape;6898;p74"/>
          <p:cNvGrpSpPr/>
          <p:nvPr/>
        </p:nvGrpSpPr>
        <p:grpSpPr>
          <a:xfrm>
            <a:off x="4858380" y="1818853"/>
            <a:ext cx="353802" cy="351497"/>
            <a:chOff x="580725" y="3617925"/>
            <a:chExt cx="299325" cy="297375"/>
          </a:xfrm>
        </p:grpSpPr>
        <p:sp>
          <p:nvSpPr>
            <p:cNvPr id="6899" name="Google Shape;6899;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74"/>
          <p:cNvGrpSpPr/>
          <p:nvPr/>
        </p:nvGrpSpPr>
        <p:grpSpPr>
          <a:xfrm>
            <a:off x="4860242" y="2266043"/>
            <a:ext cx="350079" cy="350079"/>
            <a:chOff x="583100" y="3982600"/>
            <a:chExt cx="296175" cy="296175"/>
          </a:xfrm>
        </p:grpSpPr>
        <p:sp>
          <p:nvSpPr>
            <p:cNvPr id="6905" name="Google Shape;6905;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74"/>
          <p:cNvGrpSpPr/>
          <p:nvPr/>
        </p:nvGrpSpPr>
        <p:grpSpPr>
          <a:xfrm>
            <a:off x="7092856" y="1379667"/>
            <a:ext cx="307231" cy="348690"/>
            <a:chOff x="2423775" y="3226875"/>
            <a:chExt cx="259925" cy="295000"/>
          </a:xfrm>
        </p:grpSpPr>
        <p:sp>
          <p:nvSpPr>
            <p:cNvPr id="6913" name="Google Shape;6913;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74"/>
          <p:cNvGrpSpPr/>
          <p:nvPr/>
        </p:nvGrpSpPr>
        <p:grpSpPr>
          <a:xfrm>
            <a:off x="7070043" y="1820952"/>
            <a:ext cx="352857" cy="347301"/>
            <a:chOff x="2404875" y="3592725"/>
            <a:chExt cx="298525" cy="293825"/>
          </a:xfrm>
        </p:grpSpPr>
        <p:sp>
          <p:nvSpPr>
            <p:cNvPr id="6917" name="Google Shape;6917;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74"/>
          <p:cNvGrpSpPr/>
          <p:nvPr/>
        </p:nvGrpSpPr>
        <p:grpSpPr>
          <a:xfrm>
            <a:off x="7070974" y="2266517"/>
            <a:ext cx="350995" cy="349133"/>
            <a:chOff x="2404875" y="3955825"/>
            <a:chExt cx="296950" cy="295375"/>
          </a:xfrm>
        </p:grpSpPr>
        <p:sp>
          <p:nvSpPr>
            <p:cNvPr id="6921" name="Google Shape;6921;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74"/>
          <p:cNvGrpSpPr/>
          <p:nvPr/>
        </p:nvGrpSpPr>
        <p:grpSpPr>
          <a:xfrm>
            <a:off x="5764954" y="2730711"/>
            <a:ext cx="349163" cy="350079"/>
            <a:chOff x="4263650" y="3235150"/>
            <a:chExt cx="295400" cy="296175"/>
          </a:xfrm>
        </p:grpSpPr>
        <p:sp>
          <p:nvSpPr>
            <p:cNvPr id="6926" name="Google Shape;6926;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74"/>
          <p:cNvGrpSpPr/>
          <p:nvPr/>
        </p:nvGrpSpPr>
        <p:grpSpPr>
          <a:xfrm>
            <a:off x="5762634" y="3189872"/>
            <a:ext cx="353802" cy="327739"/>
            <a:chOff x="4266025" y="3609275"/>
            <a:chExt cx="299325" cy="277275"/>
          </a:xfrm>
        </p:grpSpPr>
        <p:sp>
          <p:nvSpPr>
            <p:cNvPr id="6932" name="Google Shape;6932;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74"/>
          <p:cNvGrpSpPr/>
          <p:nvPr/>
        </p:nvGrpSpPr>
        <p:grpSpPr>
          <a:xfrm>
            <a:off x="5763092" y="3655259"/>
            <a:ext cx="352886" cy="349133"/>
            <a:chOff x="4263650" y="3963700"/>
            <a:chExt cx="298550" cy="295375"/>
          </a:xfrm>
        </p:grpSpPr>
        <p:sp>
          <p:nvSpPr>
            <p:cNvPr id="6935" name="Google Shape;6935;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74"/>
          <p:cNvGrpSpPr/>
          <p:nvPr/>
        </p:nvGrpSpPr>
        <p:grpSpPr>
          <a:xfrm>
            <a:off x="8041429" y="2730711"/>
            <a:ext cx="226264" cy="350079"/>
            <a:chOff x="6164975" y="3211525"/>
            <a:chExt cx="191425" cy="296175"/>
          </a:xfrm>
        </p:grpSpPr>
        <p:sp>
          <p:nvSpPr>
            <p:cNvPr id="6943" name="Google Shape;6943;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74"/>
          <p:cNvGrpSpPr/>
          <p:nvPr/>
        </p:nvGrpSpPr>
        <p:grpSpPr>
          <a:xfrm>
            <a:off x="5303466" y="1378987"/>
            <a:ext cx="352886" cy="350049"/>
            <a:chOff x="946175" y="3253275"/>
            <a:chExt cx="298550" cy="296150"/>
          </a:xfrm>
        </p:grpSpPr>
        <p:sp>
          <p:nvSpPr>
            <p:cNvPr id="6951" name="Google Shape;6951;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74"/>
          <p:cNvGrpSpPr/>
          <p:nvPr/>
        </p:nvGrpSpPr>
        <p:grpSpPr>
          <a:xfrm>
            <a:off x="5304397" y="1820951"/>
            <a:ext cx="351024" cy="347301"/>
            <a:chOff x="946175" y="3619500"/>
            <a:chExt cx="296975" cy="293825"/>
          </a:xfrm>
        </p:grpSpPr>
        <p:sp>
          <p:nvSpPr>
            <p:cNvPr id="6957" name="Google Shape;6957;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74"/>
          <p:cNvGrpSpPr/>
          <p:nvPr/>
        </p:nvGrpSpPr>
        <p:grpSpPr>
          <a:xfrm>
            <a:off x="5303939" y="2265585"/>
            <a:ext cx="351940" cy="350995"/>
            <a:chOff x="944600" y="3981825"/>
            <a:chExt cx="297750" cy="296950"/>
          </a:xfrm>
        </p:grpSpPr>
        <p:sp>
          <p:nvSpPr>
            <p:cNvPr id="6964" name="Google Shape;6964;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4"/>
          <p:cNvGrpSpPr/>
          <p:nvPr/>
        </p:nvGrpSpPr>
        <p:grpSpPr>
          <a:xfrm>
            <a:off x="7520875" y="1379445"/>
            <a:ext cx="350079" cy="349133"/>
            <a:chOff x="2768750" y="3227275"/>
            <a:chExt cx="296175" cy="295375"/>
          </a:xfrm>
        </p:grpSpPr>
        <p:sp>
          <p:nvSpPr>
            <p:cNvPr id="6969" name="Google Shape;6969;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4"/>
          <p:cNvGrpSpPr/>
          <p:nvPr/>
        </p:nvGrpSpPr>
        <p:grpSpPr>
          <a:xfrm>
            <a:off x="7541826" y="1820317"/>
            <a:ext cx="308177" cy="348572"/>
            <a:chOff x="2786075" y="3591800"/>
            <a:chExt cx="260725" cy="294900"/>
          </a:xfrm>
        </p:grpSpPr>
        <p:sp>
          <p:nvSpPr>
            <p:cNvPr id="6978" name="Google Shape;6978;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74"/>
          <p:cNvGrpSpPr/>
          <p:nvPr/>
        </p:nvGrpSpPr>
        <p:grpSpPr>
          <a:xfrm>
            <a:off x="7582324" y="2266044"/>
            <a:ext cx="227180" cy="350079"/>
            <a:chOff x="2819150" y="3955025"/>
            <a:chExt cx="192200" cy="296175"/>
          </a:xfrm>
        </p:grpSpPr>
        <p:sp>
          <p:nvSpPr>
            <p:cNvPr id="6984" name="Google Shape;6984;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74"/>
          <p:cNvGrpSpPr/>
          <p:nvPr/>
        </p:nvGrpSpPr>
        <p:grpSpPr>
          <a:xfrm>
            <a:off x="6206097" y="2731642"/>
            <a:ext cx="349133" cy="348217"/>
            <a:chOff x="4629125" y="3235150"/>
            <a:chExt cx="295375" cy="294600"/>
          </a:xfrm>
        </p:grpSpPr>
        <p:sp>
          <p:nvSpPr>
            <p:cNvPr id="6989" name="Google Shape;6989;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4"/>
          <p:cNvGrpSpPr/>
          <p:nvPr/>
        </p:nvGrpSpPr>
        <p:grpSpPr>
          <a:xfrm>
            <a:off x="6206082" y="3179175"/>
            <a:ext cx="349163" cy="349133"/>
            <a:chOff x="4628325" y="3599825"/>
            <a:chExt cx="295400" cy="295375"/>
          </a:xfrm>
        </p:grpSpPr>
        <p:sp>
          <p:nvSpPr>
            <p:cNvPr id="6995" name="Google Shape;6995;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74"/>
          <p:cNvGrpSpPr/>
          <p:nvPr/>
        </p:nvGrpSpPr>
        <p:grpSpPr>
          <a:xfrm>
            <a:off x="6227033" y="3654786"/>
            <a:ext cx="307261" cy="350079"/>
            <a:chOff x="4645650" y="3962900"/>
            <a:chExt cx="259950" cy="296175"/>
          </a:xfrm>
        </p:grpSpPr>
        <p:sp>
          <p:nvSpPr>
            <p:cNvPr id="7008" name="Google Shape;7008;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74"/>
          <p:cNvGrpSpPr/>
          <p:nvPr/>
        </p:nvGrpSpPr>
        <p:grpSpPr>
          <a:xfrm>
            <a:off x="7979994" y="3179648"/>
            <a:ext cx="349133" cy="348188"/>
            <a:chOff x="6143725" y="3582500"/>
            <a:chExt cx="295375" cy="294575"/>
          </a:xfrm>
        </p:grpSpPr>
        <p:sp>
          <p:nvSpPr>
            <p:cNvPr id="7015" name="Google Shape;7015;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2" name="Google Shape;7022;p74"/>
          <p:cNvGrpSpPr/>
          <p:nvPr/>
        </p:nvGrpSpPr>
        <p:grpSpPr>
          <a:xfrm>
            <a:off x="5748820" y="1378987"/>
            <a:ext cx="350995" cy="350049"/>
            <a:chOff x="1310075" y="3253275"/>
            <a:chExt cx="296950" cy="296150"/>
          </a:xfrm>
        </p:grpSpPr>
        <p:sp>
          <p:nvSpPr>
            <p:cNvPr id="7023" name="Google Shape;7023;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6" name="Google Shape;7026;p74"/>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7" name="Google Shape;7027;p74"/>
          <p:cNvGrpSpPr/>
          <p:nvPr/>
        </p:nvGrpSpPr>
        <p:grpSpPr>
          <a:xfrm>
            <a:off x="5748347" y="2265246"/>
            <a:ext cx="351941" cy="351675"/>
            <a:chOff x="1310075" y="3980250"/>
            <a:chExt cx="297750" cy="297525"/>
          </a:xfrm>
        </p:grpSpPr>
        <p:sp>
          <p:nvSpPr>
            <p:cNvPr id="7028" name="Google Shape;7028;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4"/>
          <p:cNvGrpSpPr/>
          <p:nvPr/>
        </p:nvGrpSpPr>
        <p:grpSpPr>
          <a:xfrm>
            <a:off x="8013136" y="1379445"/>
            <a:ext cx="266305" cy="349133"/>
            <a:chOff x="3167275" y="3227275"/>
            <a:chExt cx="225300" cy="295375"/>
          </a:xfrm>
        </p:grpSpPr>
        <p:sp>
          <p:nvSpPr>
            <p:cNvPr id="7033" name="Google Shape;7033;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8" name="Google Shape;7038;p74"/>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9" name="Google Shape;7039;p74"/>
          <p:cNvGrpSpPr/>
          <p:nvPr/>
        </p:nvGrpSpPr>
        <p:grpSpPr>
          <a:xfrm>
            <a:off x="7970318" y="2266502"/>
            <a:ext cx="351940" cy="349163"/>
            <a:chOff x="3133425" y="3955025"/>
            <a:chExt cx="297750" cy="295400"/>
          </a:xfrm>
        </p:grpSpPr>
        <p:sp>
          <p:nvSpPr>
            <p:cNvPr id="7040" name="Google Shape;7040;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74"/>
          <p:cNvGrpSpPr/>
          <p:nvPr/>
        </p:nvGrpSpPr>
        <p:grpSpPr>
          <a:xfrm>
            <a:off x="6650491" y="2730090"/>
            <a:ext cx="350079" cy="351320"/>
            <a:chOff x="4991425" y="3234750"/>
            <a:chExt cx="296175" cy="297225"/>
          </a:xfrm>
        </p:grpSpPr>
        <p:sp>
          <p:nvSpPr>
            <p:cNvPr id="7044" name="Google Shape;7044;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74"/>
          <p:cNvGrpSpPr/>
          <p:nvPr/>
        </p:nvGrpSpPr>
        <p:grpSpPr>
          <a:xfrm>
            <a:off x="6650491" y="3199653"/>
            <a:ext cx="350079" cy="308177"/>
            <a:chOff x="4991425" y="3617150"/>
            <a:chExt cx="296175" cy="260725"/>
          </a:xfrm>
        </p:grpSpPr>
        <p:sp>
          <p:nvSpPr>
            <p:cNvPr id="7051" name="Google Shape;7051;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74"/>
          <p:cNvGrpSpPr/>
          <p:nvPr/>
        </p:nvGrpSpPr>
        <p:grpSpPr>
          <a:xfrm>
            <a:off x="6727764" y="3655244"/>
            <a:ext cx="195532" cy="349163"/>
            <a:chOff x="5056800" y="3962900"/>
            <a:chExt cx="165425" cy="295400"/>
          </a:xfrm>
        </p:grpSpPr>
        <p:sp>
          <p:nvSpPr>
            <p:cNvPr id="7059" name="Google Shape;7059;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74"/>
          <p:cNvGrpSpPr/>
          <p:nvPr/>
        </p:nvGrpSpPr>
        <p:grpSpPr>
          <a:xfrm>
            <a:off x="7979062" y="3655260"/>
            <a:ext cx="350995" cy="349133"/>
            <a:chOff x="6168925" y="3936925"/>
            <a:chExt cx="296950" cy="295375"/>
          </a:xfrm>
        </p:grpSpPr>
        <p:sp>
          <p:nvSpPr>
            <p:cNvPr id="7063" name="Google Shape;7063;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74"/>
          <p:cNvGrpSpPr/>
          <p:nvPr/>
        </p:nvGrpSpPr>
        <p:grpSpPr>
          <a:xfrm>
            <a:off x="6192781" y="1372332"/>
            <a:ext cx="348188" cy="349133"/>
            <a:chOff x="1674750" y="3254050"/>
            <a:chExt cx="294575" cy="295375"/>
          </a:xfrm>
        </p:grpSpPr>
        <p:sp>
          <p:nvSpPr>
            <p:cNvPr id="7070" name="Google Shape;7070;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74"/>
          <p:cNvGrpSpPr/>
          <p:nvPr/>
        </p:nvGrpSpPr>
        <p:grpSpPr>
          <a:xfrm>
            <a:off x="6207177" y="1820035"/>
            <a:ext cx="319347" cy="349133"/>
            <a:chOff x="1687350" y="3618725"/>
            <a:chExt cx="270175" cy="295375"/>
          </a:xfrm>
        </p:grpSpPr>
        <p:sp>
          <p:nvSpPr>
            <p:cNvPr id="7074" name="Google Shape;7074;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74"/>
          <p:cNvGrpSpPr/>
          <p:nvPr/>
        </p:nvGrpSpPr>
        <p:grpSpPr>
          <a:xfrm>
            <a:off x="6190880" y="2266516"/>
            <a:ext cx="351940" cy="349133"/>
            <a:chOff x="1672375" y="3982600"/>
            <a:chExt cx="297750" cy="295375"/>
          </a:xfrm>
        </p:grpSpPr>
        <p:sp>
          <p:nvSpPr>
            <p:cNvPr id="7078" name="Google Shape;7078;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74"/>
          <p:cNvGrpSpPr/>
          <p:nvPr/>
        </p:nvGrpSpPr>
        <p:grpSpPr>
          <a:xfrm>
            <a:off x="4882872" y="2730711"/>
            <a:ext cx="350079" cy="350079"/>
            <a:chOff x="3497300" y="3227275"/>
            <a:chExt cx="296175" cy="296175"/>
          </a:xfrm>
        </p:grpSpPr>
        <p:sp>
          <p:nvSpPr>
            <p:cNvPr id="7082" name="Google Shape;7082;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74"/>
          <p:cNvGrpSpPr/>
          <p:nvPr/>
        </p:nvGrpSpPr>
        <p:grpSpPr>
          <a:xfrm>
            <a:off x="4883345" y="3180106"/>
            <a:ext cx="349133" cy="347272"/>
            <a:chOff x="3497300" y="3591950"/>
            <a:chExt cx="295375" cy="293800"/>
          </a:xfrm>
        </p:grpSpPr>
        <p:sp>
          <p:nvSpPr>
            <p:cNvPr id="7091" name="Google Shape;7091;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4"/>
          <p:cNvGrpSpPr/>
          <p:nvPr/>
        </p:nvGrpSpPr>
        <p:grpSpPr>
          <a:xfrm>
            <a:off x="4883345" y="3655244"/>
            <a:ext cx="349133" cy="349163"/>
            <a:chOff x="3497300" y="3955025"/>
            <a:chExt cx="295375" cy="295400"/>
          </a:xfrm>
        </p:grpSpPr>
        <p:sp>
          <p:nvSpPr>
            <p:cNvPr id="7100" name="Google Shape;7100;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74"/>
          <p:cNvGrpSpPr/>
          <p:nvPr/>
        </p:nvGrpSpPr>
        <p:grpSpPr>
          <a:xfrm>
            <a:off x="7107917" y="2731435"/>
            <a:ext cx="327739" cy="348631"/>
            <a:chOff x="5364750" y="3235150"/>
            <a:chExt cx="277275" cy="294950"/>
          </a:xfrm>
        </p:grpSpPr>
        <p:sp>
          <p:nvSpPr>
            <p:cNvPr id="7104" name="Google Shape;7104;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74"/>
          <p:cNvGrpSpPr/>
          <p:nvPr/>
        </p:nvGrpSpPr>
        <p:grpSpPr>
          <a:xfrm>
            <a:off x="7096274" y="3177771"/>
            <a:ext cx="351024" cy="351941"/>
            <a:chOff x="5355300" y="3598250"/>
            <a:chExt cx="296975" cy="297750"/>
          </a:xfrm>
        </p:grpSpPr>
        <p:sp>
          <p:nvSpPr>
            <p:cNvPr id="7113" name="Google Shape;7113;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74"/>
          <p:cNvGrpSpPr/>
          <p:nvPr/>
        </p:nvGrpSpPr>
        <p:grpSpPr>
          <a:xfrm>
            <a:off x="7100470" y="3716693"/>
            <a:ext cx="342632" cy="226264"/>
            <a:chOff x="5358450" y="4015675"/>
            <a:chExt cx="289875" cy="191425"/>
          </a:xfrm>
        </p:grpSpPr>
        <p:sp>
          <p:nvSpPr>
            <p:cNvPr id="7122" name="Google Shape;7122;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4"/>
          <p:cNvGrpSpPr/>
          <p:nvPr/>
        </p:nvGrpSpPr>
        <p:grpSpPr>
          <a:xfrm>
            <a:off x="6226953" y="4099224"/>
            <a:ext cx="351024" cy="325464"/>
            <a:chOff x="6543825" y="3202075"/>
            <a:chExt cx="296975" cy="275350"/>
          </a:xfrm>
        </p:grpSpPr>
        <p:sp>
          <p:nvSpPr>
            <p:cNvPr id="7127" name="Google Shape;7127;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74"/>
          <p:cNvGrpSpPr/>
          <p:nvPr/>
        </p:nvGrpSpPr>
        <p:grpSpPr>
          <a:xfrm>
            <a:off x="6633934" y="1378972"/>
            <a:ext cx="350079" cy="350079"/>
            <a:chOff x="2037825" y="3254050"/>
            <a:chExt cx="296175" cy="296175"/>
          </a:xfrm>
        </p:grpSpPr>
        <p:sp>
          <p:nvSpPr>
            <p:cNvPr id="7135" name="Google Shape;7135;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4"/>
          <p:cNvGrpSpPr/>
          <p:nvPr/>
        </p:nvGrpSpPr>
        <p:grpSpPr>
          <a:xfrm>
            <a:off x="6632072" y="1820139"/>
            <a:ext cx="353802" cy="348926"/>
            <a:chOff x="2034675" y="3617925"/>
            <a:chExt cx="299325" cy="295200"/>
          </a:xfrm>
        </p:grpSpPr>
        <p:sp>
          <p:nvSpPr>
            <p:cNvPr id="7142" name="Google Shape;7142;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74"/>
          <p:cNvGrpSpPr/>
          <p:nvPr/>
        </p:nvGrpSpPr>
        <p:grpSpPr>
          <a:xfrm>
            <a:off x="6633934" y="2266516"/>
            <a:ext cx="350079" cy="349133"/>
            <a:chOff x="2037825" y="3981825"/>
            <a:chExt cx="296175" cy="295375"/>
          </a:xfrm>
        </p:grpSpPr>
        <p:sp>
          <p:nvSpPr>
            <p:cNvPr id="7148" name="Google Shape;7148;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74"/>
          <p:cNvGrpSpPr/>
          <p:nvPr/>
        </p:nvGrpSpPr>
        <p:grpSpPr>
          <a:xfrm>
            <a:off x="5318952" y="2762832"/>
            <a:ext cx="350079" cy="285837"/>
            <a:chOff x="3860400" y="3254050"/>
            <a:chExt cx="296175" cy="241825"/>
          </a:xfrm>
        </p:grpSpPr>
        <p:sp>
          <p:nvSpPr>
            <p:cNvPr id="7152" name="Google Shape;7152;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74"/>
          <p:cNvGrpSpPr/>
          <p:nvPr/>
        </p:nvGrpSpPr>
        <p:grpSpPr>
          <a:xfrm>
            <a:off x="5318479" y="3178702"/>
            <a:ext cx="351024" cy="350079"/>
            <a:chOff x="3859600" y="3591950"/>
            <a:chExt cx="296975" cy="296175"/>
          </a:xfrm>
        </p:grpSpPr>
        <p:sp>
          <p:nvSpPr>
            <p:cNvPr id="7160" name="Google Shape;7160;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74"/>
          <p:cNvGrpSpPr/>
          <p:nvPr/>
        </p:nvGrpSpPr>
        <p:grpSpPr>
          <a:xfrm>
            <a:off x="5318952" y="3654786"/>
            <a:ext cx="350079" cy="350079"/>
            <a:chOff x="3860400" y="3955025"/>
            <a:chExt cx="296175" cy="296175"/>
          </a:xfrm>
        </p:grpSpPr>
        <p:sp>
          <p:nvSpPr>
            <p:cNvPr id="7164" name="Google Shape;7164;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74"/>
          <p:cNvGrpSpPr/>
          <p:nvPr/>
        </p:nvGrpSpPr>
        <p:grpSpPr>
          <a:xfrm>
            <a:off x="7534167" y="2731184"/>
            <a:ext cx="355664" cy="349133"/>
            <a:chOff x="5716825" y="3235950"/>
            <a:chExt cx="300900" cy="295375"/>
          </a:xfrm>
        </p:grpSpPr>
        <p:sp>
          <p:nvSpPr>
            <p:cNvPr id="7170" name="Google Shape;7170;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74"/>
          <p:cNvGrpSpPr/>
          <p:nvPr/>
        </p:nvGrpSpPr>
        <p:grpSpPr>
          <a:xfrm>
            <a:off x="7547199" y="3189872"/>
            <a:ext cx="329601" cy="327739"/>
            <a:chOff x="5727850" y="3609275"/>
            <a:chExt cx="278850" cy="277275"/>
          </a:xfrm>
        </p:grpSpPr>
        <p:sp>
          <p:nvSpPr>
            <p:cNvPr id="7175" name="Google Shape;7175;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74"/>
          <p:cNvGrpSpPr/>
          <p:nvPr/>
        </p:nvGrpSpPr>
        <p:grpSpPr>
          <a:xfrm>
            <a:off x="7558383" y="3655259"/>
            <a:ext cx="307231" cy="349133"/>
            <a:chOff x="5736525" y="3963700"/>
            <a:chExt cx="259925" cy="295375"/>
          </a:xfrm>
        </p:grpSpPr>
        <p:sp>
          <p:nvSpPr>
            <p:cNvPr id="7181" name="Google Shape;7181;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74"/>
          <p:cNvGrpSpPr/>
          <p:nvPr/>
        </p:nvGrpSpPr>
        <p:grpSpPr>
          <a:xfrm>
            <a:off x="6649963" y="4104585"/>
            <a:ext cx="351024" cy="350079"/>
            <a:chOff x="6553275" y="3604550"/>
            <a:chExt cx="296975" cy="296175"/>
          </a:xfrm>
        </p:grpSpPr>
        <p:sp>
          <p:nvSpPr>
            <p:cNvPr id="7189" name="Google Shape;7189;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5" name="Google Shape;7195;p7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7196" name="Google Shape;7196;p7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00"/>
        <p:cNvGrpSpPr/>
        <p:nvPr/>
      </p:nvGrpSpPr>
      <p:grpSpPr>
        <a:xfrm>
          <a:off x="0" y="0"/>
          <a:ext cx="0" cy="0"/>
          <a:chOff x="0" y="0"/>
          <a:chExt cx="0" cy="0"/>
        </a:xfrm>
      </p:grpSpPr>
      <p:grpSp>
        <p:nvGrpSpPr>
          <p:cNvPr id="7201" name="Google Shape;7201;p75"/>
          <p:cNvGrpSpPr/>
          <p:nvPr/>
        </p:nvGrpSpPr>
        <p:grpSpPr>
          <a:xfrm>
            <a:off x="877057" y="1380546"/>
            <a:ext cx="294401" cy="353645"/>
            <a:chOff x="-35814600" y="3202075"/>
            <a:chExt cx="242625" cy="291450"/>
          </a:xfrm>
        </p:grpSpPr>
        <p:sp>
          <p:nvSpPr>
            <p:cNvPr id="7202" name="Google Shape;7202;p7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75"/>
          <p:cNvGrpSpPr/>
          <p:nvPr/>
        </p:nvGrpSpPr>
        <p:grpSpPr>
          <a:xfrm>
            <a:off x="847435" y="1821466"/>
            <a:ext cx="353645" cy="353888"/>
            <a:chOff x="-35839800" y="3561025"/>
            <a:chExt cx="291450" cy="291650"/>
          </a:xfrm>
        </p:grpSpPr>
        <p:sp>
          <p:nvSpPr>
            <p:cNvPr id="7210" name="Google Shape;7210;p7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7" name="Google Shape;7217;p75"/>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8" name="Google Shape;7218;p75"/>
          <p:cNvGrpSpPr/>
          <p:nvPr/>
        </p:nvGrpSpPr>
        <p:grpSpPr>
          <a:xfrm>
            <a:off x="3084980" y="1380546"/>
            <a:ext cx="353645" cy="353645"/>
            <a:chOff x="-34003850" y="3227275"/>
            <a:chExt cx="291450" cy="291450"/>
          </a:xfrm>
        </p:grpSpPr>
        <p:sp>
          <p:nvSpPr>
            <p:cNvPr id="7219" name="Google Shape;7219;p7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75"/>
          <p:cNvGrpSpPr/>
          <p:nvPr/>
        </p:nvGrpSpPr>
        <p:grpSpPr>
          <a:xfrm>
            <a:off x="3084510" y="1821238"/>
            <a:ext cx="354586" cy="354343"/>
            <a:chOff x="-34004625" y="3585850"/>
            <a:chExt cx="292225" cy="292025"/>
          </a:xfrm>
        </p:grpSpPr>
        <p:sp>
          <p:nvSpPr>
            <p:cNvPr id="7225" name="Google Shape;7225;p7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75"/>
          <p:cNvGrpSpPr/>
          <p:nvPr/>
        </p:nvGrpSpPr>
        <p:grpSpPr>
          <a:xfrm>
            <a:off x="3084025" y="2256439"/>
            <a:ext cx="355557" cy="354616"/>
            <a:chOff x="-34005425" y="3945575"/>
            <a:chExt cx="293025" cy="292250"/>
          </a:xfrm>
        </p:grpSpPr>
        <p:sp>
          <p:nvSpPr>
            <p:cNvPr id="7231" name="Google Shape;7231;p7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75"/>
          <p:cNvGrpSpPr/>
          <p:nvPr/>
        </p:nvGrpSpPr>
        <p:grpSpPr>
          <a:xfrm>
            <a:off x="1731124" y="2729615"/>
            <a:ext cx="358408" cy="355557"/>
            <a:chOff x="-32174975" y="3192625"/>
            <a:chExt cx="295375" cy="293025"/>
          </a:xfrm>
        </p:grpSpPr>
        <p:sp>
          <p:nvSpPr>
            <p:cNvPr id="7235" name="Google Shape;7235;p7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9" name="Google Shape;7239;p75"/>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5"/>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1" name="Google Shape;7241;p75"/>
          <p:cNvGrpSpPr/>
          <p:nvPr/>
        </p:nvGrpSpPr>
        <p:grpSpPr>
          <a:xfrm>
            <a:off x="3970274" y="2730570"/>
            <a:ext cx="354586" cy="353645"/>
            <a:chOff x="-30345325" y="3184750"/>
            <a:chExt cx="292225" cy="291450"/>
          </a:xfrm>
        </p:grpSpPr>
        <p:sp>
          <p:nvSpPr>
            <p:cNvPr id="7242" name="Google Shape;7242;p7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5"/>
          <p:cNvGrpSpPr/>
          <p:nvPr/>
        </p:nvGrpSpPr>
        <p:grpSpPr>
          <a:xfrm>
            <a:off x="1295026" y="1380546"/>
            <a:ext cx="353645" cy="353645"/>
            <a:chOff x="-35481425" y="3202075"/>
            <a:chExt cx="291450" cy="291450"/>
          </a:xfrm>
        </p:grpSpPr>
        <p:sp>
          <p:nvSpPr>
            <p:cNvPr id="7248" name="Google Shape;7248;p7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5" name="Google Shape;7255;p75"/>
          <p:cNvGrpSpPr/>
          <p:nvPr/>
        </p:nvGrpSpPr>
        <p:grpSpPr>
          <a:xfrm>
            <a:off x="1294556" y="1822072"/>
            <a:ext cx="354586" cy="352675"/>
            <a:chOff x="-35482200" y="3561225"/>
            <a:chExt cx="292225" cy="290650"/>
          </a:xfrm>
        </p:grpSpPr>
        <p:sp>
          <p:nvSpPr>
            <p:cNvPr id="7256" name="Google Shape;7256;p7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75"/>
          <p:cNvGrpSpPr/>
          <p:nvPr/>
        </p:nvGrpSpPr>
        <p:grpSpPr>
          <a:xfrm>
            <a:off x="1295026" y="2256940"/>
            <a:ext cx="353645" cy="353615"/>
            <a:chOff x="-35481425" y="3919600"/>
            <a:chExt cx="291450" cy="291425"/>
          </a:xfrm>
        </p:grpSpPr>
        <p:sp>
          <p:nvSpPr>
            <p:cNvPr id="7260" name="Google Shape;7260;p7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5"/>
          <p:cNvGrpSpPr/>
          <p:nvPr/>
        </p:nvGrpSpPr>
        <p:grpSpPr>
          <a:xfrm>
            <a:off x="3530661" y="1381031"/>
            <a:ext cx="357468" cy="352675"/>
            <a:chOff x="-33645475" y="3228075"/>
            <a:chExt cx="294600" cy="290650"/>
          </a:xfrm>
        </p:grpSpPr>
        <p:sp>
          <p:nvSpPr>
            <p:cNvPr id="7269" name="Google Shape;7269;p7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75"/>
          <p:cNvGrpSpPr/>
          <p:nvPr/>
        </p:nvGrpSpPr>
        <p:grpSpPr>
          <a:xfrm>
            <a:off x="3531631" y="1821116"/>
            <a:ext cx="355526" cy="354586"/>
            <a:chOff x="-33646250" y="3586425"/>
            <a:chExt cx="293000" cy="292225"/>
          </a:xfrm>
        </p:grpSpPr>
        <p:sp>
          <p:nvSpPr>
            <p:cNvPr id="7277" name="Google Shape;7277;p7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75"/>
          <p:cNvGrpSpPr/>
          <p:nvPr/>
        </p:nvGrpSpPr>
        <p:grpSpPr>
          <a:xfrm>
            <a:off x="3532101" y="2255969"/>
            <a:ext cx="354586" cy="355557"/>
            <a:chOff x="-33645475" y="3944800"/>
            <a:chExt cx="292225" cy="293025"/>
          </a:xfrm>
        </p:grpSpPr>
        <p:sp>
          <p:nvSpPr>
            <p:cNvPr id="7280" name="Google Shape;7280;p7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75"/>
          <p:cNvGrpSpPr/>
          <p:nvPr/>
        </p:nvGrpSpPr>
        <p:grpSpPr>
          <a:xfrm>
            <a:off x="2185320" y="2729706"/>
            <a:ext cx="352675" cy="355375"/>
            <a:chOff x="-31809525" y="3192625"/>
            <a:chExt cx="290650" cy="292875"/>
          </a:xfrm>
        </p:grpSpPr>
        <p:sp>
          <p:nvSpPr>
            <p:cNvPr id="7291" name="Google Shape;7291;p7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5"/>
          <p:cNvGrpSpPr/>
          <p:nvPr/>
        </p:nvGrpSpPr>
        <p:grpSpPr>
          <a:xfrm>
            <a:off x="2184835" y="3200258"/>
            <a:ext cx="353645" cy="355557"/>
            <a:chOff x="-31811100" y="3550975"/>
            <a:chExt cx="291450" cy="293025"/>
          </a:xfrm>
        </p:grpSpPr>
        <p:sp>
          <p:nvSpPr>
            <p:cNvPr id="7296" name="Google Shape;7296;p7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5"/>
          <p:cNvGrpSpPr/>
          <p:nvPr/>
        </p:nvGrpSpPr>
        <p:grpSpPr>
          <a:xfrm>
            <a:off x="2178631" y="3664562"/>
            <a:ext cx="366052" cy="356831"/>
            <a:chOff x="-31817400" y="3910025"/>
            <a:chExt cx="301675" cy="294075"/>
          </a:xfrm>
        </p:grpSpPr>
        <p:sp>
          <p:nvSpPr>
            <p:cNvPr id="7304" name="Google Shape;7304;p7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75"/>
          <p:cNvGrpSpPr/>
          <p:nvPr/>
        </p:nvGrpSpPr>
        <p:grpSpPr>
          <a:xfrm>
            <a:off x="3970259" y="3200743"/>
            <a:ext cx="354616" cy="354586"/>
            <a:chOff x="-30354000" y="3569100"/>
            <a:chExt cx="292250" cy="292225"/>
          </a:xfrm>
        </p:grpSpPr>
        <p:sp>
          <p:nvSpPr>
            <p:cNvPr id="7308" name="Google Shape;7308;p7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75"/>
          <p:cNvGrpSpPr/>
          <p:nvPr/>
        </p:nvGrpSpPr>
        <p:grpSpPr>
          <a:xfrm>
            <a:off x="1748837" y="1380546"/>
            <a:ext cx="342148" cy="353645"/>
            <a:chOff x="-35118325" y="3202075"/>
            <a:chExt cx="281975" cy="291450"/>
          </a:xfrm>
        </p:grpSpPr>
        <p:sp>
          <p:nvSpPr>
            <p:cNvPr id="7315" name="Google Shape;7315;p7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75"/>
          <p:cNvGrpSpPr/>
          <p:nvPr/>
        </p:nvGrpSpPr>
        <p:grpSpPr>
          <a:xfrm>
            <a:off x="1742618" y="1821799"/>
            <a:ext cx="354586" cy="353221"/>
            <a:chOff x="-35123050" y="3561225"/>
            <a:chExt cx="292225" cy="291100"/>
          </a:xfrm>
        </p:grpSpPr>
        <p:sp>
          <p:nvSpPr>
            <p:cNvPr id="7320" name="Google Shape;7320;p7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75"/>
          <p:cNvGrpSpPr/>
          <p:nvPr/>
        </p:nvGrpSpPr>
        <p:grpSpPr>
          <a:xfrm>
            <a:off x="1784677" y="2256940"/>
            <a:ext cx="270467" cy="353615"/>
            <a:chOff x="-35089175" y="3919600"/>
            <a:chExt cx="222900" cy="291425"/>
          </a:xfrm>
        </p:grpSpPr>
        <p:sp>
          <p:nvSpPr>
            <p:cNvPr id="7323" name="Google Shape;7323;p7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5"/>
          <p:cNvGrpSpPr/>
          <p:nvPr/>
        </p:nvGrpSpPr>
        <p:grpSpPr>
          <a:xfrm>
            <a:off x="3981673" y="1380303"/>
            <a:ext cx="336445" cy="354131"/>
            <a:chOff x="-33277650" y="3226875"/>
            <a:chExt cx="277275" cy="291850"/>
          </a:xfrm>
        </p:grpSpPr>
        <p:sp>
          <p:nvSpPr>
            <p:cNvPr id="7326" name="Google Shape;7326;p7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5"/>
          <p:cNvGrpSpPr/>
          <p:nvPr/>
        </p:nvGrpSpPr>
        <p:grpSpPr>
          <a:xfrm>
            <a:off x="3973073" y="1821587"/>
            <a:ext cx="353645" cy="353645"/>
            <a:chOff x="-33286325" y="3586425"/>
            <a:chExt cx="291450" cy="291450"/>
          </a:xfrm>
        </p:grpSpPr>
        <p:sp>
          <p:nvSpPr>
            <p:cNvPr id="7334" name="Google Shape;7334;p7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5"/>
          <p:cNvGrpSpPr/>
          <p:nvPr/>
        </p:nvGrpSpPr>
        <p:grpSpPr>
          <a:xfrm>
            <a:off x="3973073" y="2255969"/>
            <a:ext cx="353645" cy="355557"/>
            <a:chOff x="-33286325" y="3944800"/>
            <a:chExt cx="291450" cy="293025"/>
          </a:xfrm>
        </p:grpSpPr>
        <p:sp>
          <p:nvSpPr>
            <p:cNvPr id="7340" name="Google Shape;7340;p7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75"/>
          <p:cNvGrpSpPr/>
          <p:nvPr/>
        </p:nvGrpSpPr>
        <p:grpSpPr>
          <a:xfrm>
            <a:off x="2631470" y="2729129"/>
            <a:ext cx="353645" cy="356527"/>
            <a:chOff x="-31452725" y="3191825"/>
            <a:chExt cx="291450" cy="293825"/>
          </a:xfrm>
        </p:grpSpPr>
        <p:sp>
          <p:nvSpPr>
            <p:cNvPr id="7345" name="Google Shape;7345;p7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75"/>
          <p:cNvGrpSpPr/>
          <p:nvPr/>
        </p:nvGrpSpPr>
        <p:grpSpPr>
          <a:xfrm>
            <a:off x="2631000" y="3200744"/>
            <a:ext cx="354586" cy="354586"/>
            <a:chOff x="-31452725" y="3551775"/>
            <a:chExt cx="292225" cy="292225"/>
          </a:xfrm>
        </p:grpSpPr>
        <p:sp>
          <p:nvSpPr>
            <p:cNvPr id="7350" name="Google Shape;7350;p7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75"/>
          <p:cNvGrpSpPr/>
          <p:nvPr/>
        </p:nvGrpSpPr>
        <p:grpSpPr>
          <a:xfrm>
            <a:off x="2629559" y="3664729"/>
            <a:ext cx="357468" cy="356497"/>
            <a:chOff x="-31455100" y="3909350"/>
            <a:chExt cx="294600" cy="293800"/>
          </a:xfrm>
        </p:grpSpPr>
        <p:sp>
          <p:nvSpPr>
            <p:cNvPr id="7355" name="Google Shape;7355;p7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75"/>
          <p:cNvGrpSpPr/>
          <p:nvPr/>
        </p:nvGrpSpPr>
        <p:grpSpPr>
          <a:xfrm>
            <a:off x="3970744" y="3665684"/>
            <a:ext cx="353645" cy="354586"/>
            <a:chOff x="-30345325" y="3918800"/>
            <a:chExt cx="291450" cy="292225"/>
          </a:xfrm>
        </p:grpSpPr>
        <p:sp>
          <p:nvSpPr>
            <p:cNvPr id="7358" name="Google Shape;7358;p7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75"/>
          <p:cNvGrpSpPr/>
          <p:nvPr/>
        </p:nvGrpSpPr>
        <p:grpSpPr>
          <a:xfrm>
            <a:off x="2190209" y="1821587"/>
            <a:ext cx="353645" cy="353645"/>
            <a:chOff x="-34763900" y="3561225"/>
            <a:chExt cx="291450" cy="291450"/>
          </a:xfrm>
        </p:grpSpPr>
        <p:sp>
          <p:nvSpPr>
            <p:cNvPr id="7364" name="Google Shape;7364;p7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7" name="Google Shape;7367;p75"/>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8" name="Google Shape;7368;p75"/>
          <p:cNvGrpSpPr/>
          <p:nvPr/>
        </p:nvGrpSpPr>
        <p:grpSpPr>
          <a:xfrm>
            <a:off x="845106" y="2730099"/>
            <a:ext cx="354586" cy="354586"/>
            <a:chOff x="-32927950" y="3227275"/>
            <a:chExt cx="292225" cy="292225"/>
          </a:xfrm>
        </p:grpSpPr>
        <p:sp>
          <p:nvSpPr>
            <p:cNvPr id="7369" name="Google Shape;7369;p7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75"/>
          <p:cNvGrpSpPr/>
          <p:nvPr/>
        </p:nvGrpSpPr>
        <p:grpSpPr>
          <a:xfrm>
            <a:off x="844621" y="3201213"/>
            <a:ext cx="355557" cy="353645"/>
            <a:chOff x="-32927950" y="3586425"/>
            <a:chExt cx="293025" cy="291450"/>
          </a:xfrm>
        </p:grpSpPr>
        <p:sp>
          <p:nvSpPr>
            <p:cNvPr id="7375" name="Google Shape;7375;p7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75"/>
          <p:cNvGrpSpPr/>
          <p:nvPr/>
        </p:nvGrpSpPr>
        <p:grpSpPr>
          <a:xfrm>
            <a:off x="845106" y="3665198"/>
            <a:ext cx="354586" cy="355557"/>
            <a:chOff x="-32927950" y="3944800"/>
            <a:chExt cx="292225" cy="293025"/>
          </a:xfrm>
        </p:grpSpPr>
        <p:sp>
          <p:nvSpPr>
            <p:cNvPr id="7381" name="Google Shape;7381;p7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0" name="Google Shape;7390;p75"/>
          <p:cNvGrpSpPr/>
          <p:nvPr/>
        </p:nvGrpSpPr>
        <p:grpSpPr>
          <a:xfrm>
            <a:off x="3073898" y="2730449"/>
            <a:ext cx="354586" cy="353888"/>
            <a:chOff x="-31094350" y="3194000"/>
            <a:chExt cx="292225" cy="291650"/>
          </a:xfrm>
        </p:grpSpPr>
        <p:sp>
          <p:nvSpPr>
            <p:cNvPr id="7391" name="Google Shape;7391;p7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75"/>
          <p:cNvGrpSpPr/>
          <p:nvPr/>
        </p:nvGrpSpPr>
        <p:grpSpPr>
          <a:xfrm>
            <a:off x="3074368" y="3200941"/>
            <a:ext cx="353645" cy="354191"/>
            <a:chOff x="-31093575" y="3552550"/>
            <a:chExt cx="291450" cy="291900"/>
          </a:xfrm>
        </p:grpSpPr>
        <p:sp>
          <p:nvSpPr>
            <p:cNvPr id="7400" name="Google Shape;7400;p7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75"/>
          <p:cNvGrpSpPr/>
          <p:nvPr/>
        </p:nvGrpSpPr>
        <p:grpSpPr>
          <a:xfrm>
            <a:off x="2200736" y="1380546"/>
            <a:ext cx="332593" cy="353645"/>
            <a:chOff x="-34755225" y="3202075"/>
            <a:chExt cx="274100" cy="291450"/>
          </a:xfrm>
        </p:grpSpPr>
        <p:sp>
          <p:nvSpPr>
            <p:cNvPr id="7405" name="Google Shape;7405;p7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75"/>
          <p:cNvGrpSpPr/>
          <p:nvPr/>
        </p:nvGrpSpPr>
        <p:grpSpPr>
          <a:xfrm>
            <a:off x="3074368" y="3666169"/>
            <a:ext cx="353645" cy="353615"/>
            <a:chOff x="-31093575" y="3911725"/>
            <a:chExt cx="291450" cy="291425"/>
          </a:xfrm>
        </p:grpSpPr>
        <p:sp>
          <p:nvSpPr>
            <p:cNvPr id="7413" name="Google Shape;7413;p7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75"/>
          <p:cNvGrpSpPr/>
          <p:nvPr/>
        </p:nvGrpSpPr>
        <p:grpSpPr>
          <a:xfrm>
            <a:off x="2183798" y="4123136"/>
            <a:ext cx="356497" cy="354586"/>
            <a:chOff x="-29946000" y="3183175"/>
            <a:chExt cx="293800" cy="292225"/>
          </a:xfrm>
        </p:grpSpPr>
        <p:sp>
          <p:nvSpPr>
            <p:cNvPr id="7416" name="Google Shape;7416;p7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75"/>
          <p:cNvGrpSpPr/>
          <p:nvPr/>
        </p:nvGrpSpPr>
        <p:grpSpPr>
          <a:xfrm>
            <a:off x="2628330" y="1380289"/>
            <a:ext cx="358408" cy="354161"/>
            <a:chOff x="-34408675" y="3202075"/>
            <a:chExt cx="295375" cy="291875"/>
          </a:xfrm>
        </p:grpSpPr>
        <p:sp>
          <p:nvSpPr>
            <p:cNvPr id="7423" name="Google Shape;7423;p7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75"/>
          <p:cNvGrpSpPr/>
          <p:nvPr/>
        </p:nvGrpSpPr>
        <p:grpSpPr>
          <a:xfrm>
            <a:off x="2630241" y="1820283"/>
            <a:ext cx="354586" cy="356254"/>
            <a:chOff x="-34405525" y="3558075"/>
            <a:chExt cx="292225" cy="293600"/>
          </a:xfrm>
        </p:grpSpPr>
        <p:sp>
          <p:nvSpPr>
            <p:cNvPr id="7428" name="Google Shape;7428;p7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75"/>
          <p:cNvGrpSpPr/>
          <p:nvPr/>
        </p:nvGrpSpPr>
        <p:grpSpPr>
          <a:xfrm>
            <a:off x="2629755" y="2256940"/>
            <a:ext cx="355557" cy="353615"/>
            <a:chOff x="-34406325" y="3919600"/>
            <a:chExt cx="293025" cy="291425"/>
          </a:xfrm>
        </p:grpSpPr>
        <p:sp>
          <p:nvSpPr>
            <p:cNvPr id="7432" name="Google Shape;7432;p7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75"/>
          <p:cNvGrpSpPr/>
          <p:nvPr/>
        </p:nvGrpSpPr>
        <p:grpSpPr>
          <a:xfrm>
            <a:off x="1293653" y="2736303"/>
            <a:ext cx="353645" cy="342179"/>
            <a:chOff x="-32568800" y="3232000"/>
            <a:chExt cx="291450" cy="282000"/>
          </a:xfrm>
        </p:grpSpPr>
        <p:sp>
          <p:nvSpPr>
            <p:cNvPr id="7440" name="Google Shape;7440;p7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75"/>
          <p:cNvGrpSpPr/>
          <p:nvPr/>
        </p:nvGrpSpPr>
        <p:grpSpPr>
          <a:xfrm>
            <a:off x="1293183" y="3201213"/>
            <a:ext cx="354586" cy="353645"/>
            <a:chOff x="-32569575" y="3586425"/>
            <a:chExt cx="292225" cy="291450"/>
          </a:xfrm>
        </p:grpSpPr>
        <p:sp>
          <p:nvSpPr>
            <p:cNvPr id="7443" name="Google Shape;7443;p7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75"/>
          <p:cNvGrpSpPr/>
          <p:nvPr/>
        </p:nvGrpSpPr>
        <p:grpSpPr>
          <a:xfrm>
            <a:off x="1284098" y="3665805"/>
            <a:ext cx="372756" cy="354343"/>
            <a:chOff x="-32576675" y="3944600"/>
            <a:chExt cx="307200" cy="292025"/>
          </a:xfrm>
        </p:grpSpPr>
        <p:sp>
          <p:nvSpPr>
            <p:cNvPr id="7446" name="Google Shape;7446;p7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5"/>
          <p:cNvGrpSpPr/>
          <p:nvPr/>
        </p:nvGrpSpPr>
        <p:grpSpPr>
          <a:xfrm>
            <a:off x="3529065" y="2730100"/>
            <a:ext cx="354586" cy="354586"/>
            <a:chOff x="-30735200" y="3192625"/>
            <a:chExt cx="292225" cy="292225"/>
          </a:xfrm>
        </p:grpSpPr>
        <p:sp>
          <p:nvSpPr>
            <p:cNvPr id="7449" name="Google Shape;7449;p7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75"/>
          <p:cNvGrpSpPr/>
          <p:nvPr/>
        </p:nvGrpSpPr>
        <p:grpSpPr>
          <a:xfrm>
            <a:off x="3529065" y="3201532"/>
            <a:ext cx="354586" cy="353008"/>
            <a:chOff x="-30735200" y="3552550"/>
            <a:chExt cx="292225" cy="290925"/>
          </a:xfrm>
        </p:grpSpPr>
        <p:sp>
          <p:nvSpPr>
            <p:cNvPr id="7457" name="Google Shape;7457;p7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5"/>
          <p:cNvGrpSpPr/>
          <p:nvPr/>
        </p:nvGrpSpPr>
        <p:grpSpPr>
          <a:xfrm>
            <a:off x="3529065" y="3666154"/>
            <a:ext cx="354586" cy="353645"/>
            <a:chOff x="-30735200" y="3910925"/>
            <a:chExt cx="292225" cy="291450"/>
          </a:xfrm>
        </p:grpSpPr>
        <p:sp>
          <p:nvSpPr>
            <p:cNvPr id="7460" name="Google Shape;7460;p7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2" name="Google Shape;7462;p75"/>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3" name="Google Shape;7463;p75"/>
          <p:cNvGrpSpPr/>
          <p:nvPr/>
        </p:nvGrpSpPr>
        <p:grpSpPr>
          <a:xfrm>
            <a:off x="4882910" y="1379021"/>
            <a:ext cx="358971" cy="359224"/>
            <a:chOff x="-57956275" y="3197925"/>
            <a:chExt cx="319000" cy="319225"/>
          </a:xfrm>
        </p:grpSpPr>
        <p:sp>
          <p:nvSpPr>
            <p:cNvPr id="7464" name="Google Shape;7464;p7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75"/>
          <p:cNvGrpSpPr/>
          <p:nvPr/>
        </p:nvGrpSpPr>
        <p:grpSpPr>
          <a:xfrm>
            <a:off x="4905064" y="1835446"/>
            <a:ext cx="314662" cy="358971"/>
            <a:chOff x="-57940525" y="3590375"/>
            <a:chExt cx="279625" cy="319000"/>
          </a:xfrm>
        </p:grpSpPr>
        <p:sp>
          <p:nvSpPr>
            <p:cNvPr id="7472" name="Google Shape;7472;p7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75"/>
          <p:cNvGrpSpPr/>
          <p:nvPr/>
        </p:nvGrpSpPr>
        <p:grpSpPr>
          <a:xfrm>
            <a:off x="4875945" y="2276817"/>
            <a:ext cx="358099" cy="358999"/>
            <a:chOff x="-57959425" y="3982600"/>
            <a:chExt cx="318225" cy="319025"/>
          </a:xfrm>
        </p:grpSpPr>
        <p:sp>
          <p:nvSpPr>
            <p:cNvPr id="7478" name="Google Shape;7478;p7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75"/>
          <p:cNvGrpSpPr/>
          <p:nvPr/>
        </p:nvGrpSpPr>
        <p:grpSpPr>
          <a:xfrm>
            <a:off x="7076112" y="1380146"/>
            <a:ext cx="357226" cy="357226"/>
            <a:chOff x="-55987225" y="3198925"/>
            <a:chExt cx="317450" cy="317450"/>
          </a:xfrm>
        </p:grpSpPr>
        <p:sp>
          <p:nvSpPr>
            <p:cNvPr id="7483" name="Google Shape;7483;p7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75"/>
          <p:cNvGrpSpPr/>
          <p:nvPr/>
        </p:nvGrpSpPr>
        <p:grpSpPr>
          <a:xfrm>
            <a:off x="7076112" y="1836178"/>
            <a:ext cx="357226" cy="357367"/>
            <a:chOff x="-55987225" y="3591025"/>
            <a:chExt cx="317450" cy="317575"/>
          </a:xfrm>
        </p:grpSpPr>
        <p:sp>
          <p:nvSpPr>
            <p:cNvPr id="7488" name="Google Shape;7488;p7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75"/>
          <p:cNvGrpSpPr/>
          <p:nvPr/>
        </p:nvGrpSpPr>
        <p:grpSpPr>
          <a:xfrm>
            <a:off x="7090027" y="2276817"/>
            <a:ext cx="358999" cy="358999"/>
            <a:chOff x="-55988800" y="3982600"/>
            <a:chExt cx="319025" cy="319025"/>
          </a:xfrm>
        </p:grpSpPr>
        <p:sp>
          <p:nvSpPr>
            <p:cNvPr id="7494" name="Google Shape;7494;p7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75"/>
          <p:cNvGrpSpPr/>
          <p:nvPr/>
        </p:nvGrpSpPr>
        <p:grpSpPr>
          <a:xfrm>
            <a:off x="5748546" y="2734774"/>
            <a:ext cx="356326" cy="358971"/>
            <a:chOff x="-54026025" y="3192625"/>
            <a:chExt cx="316650" cy="319000"/>
          </a:xfrm>
        </p:grpSpPr>
        <p:sp>
          <p:nvSpPr>
            <p:cNvPr id="7500" name="Google Shape;7500;p7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75"/>
          <p:cNvGrpSpPr/>
          <p:nvPr/>
        </p:nvGrpSpPr>
        <p:grpSpPr>
          <a:xfrm>
            <a:off x="5768492" y="3205748"/>
            <a:ext cx="316434" cy="358099"/>
            <a:chOff x="-54007925" y="3584850"/>
            <a:chExt cx="281200" cy="318225"/>
          </a:xfrm>
        </p:grpSpPr>
        <p:sp>
          <p:nvSpPr>
            <p:cNvPr id="7509" name="Google Shape;7509;p7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5"/>
          <p:cNvGrpSpPr/>
          <p:nvPr/>
        </p:nvGrpSpPr>
        <p:grpSpPr>
          <a:xfrm>
            <a:off x="5768492" y="3667633"/>
            <a:ext cx="316434" cy="358914"/>
            <a:chOff x="-54007925" y="3975575"/>
            <a:chExt cx="281200" cy="318950"/>
          </a:xfrm>
        </p:grpSpPr>
        <p:sp>
          <p:nvSpPr>
            <p:cNvPr id="7516" name="Google Shape;7516;p7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75"/>
          <p:cNvGrpSpPr/>
          <p:nvPr/>
        </p:nvGrpSpPr>
        <p:grpSpPr>
          <a:xfrm>
            <a:off x="8003359" y="2752104"/>
            <a:ext cx="274770" cy="358492"/>
            <a:chOff x="-52005775" y="3208025"/>
            <a:chExt cx="244175" cy="318575"/>
          </a:xfrm>
        </p:grpSpPr>
        <p:sp>
          <p:nvSpPr>
            <p:cNvPr id="7521" name="Google Shape;7521;p7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75"/>
          <p:cNvGrpSpPr/>
          <p:nvPr/>
        </p:nvGrpSpPr>
        <p:grpSpPr>
          <a:xfrm>
            <a:off x="5309825" y="1380146"/>
            <a:ext cx="358099" cy="358099"/>
            <a:chOff x="-57568775" y="3198925"/>
            <a:chExt cx="318225" cy="318225"/>
          </a:xfrm>
        </p:grpSpPr>
        <p:sp>
          <p:nvSpPr>
            <p:cNvPr id="7533" name="Google Shape;7533;p7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75"/>
          <p:cNvGrpSpPr/>
          <p:nvPr/>
        </p:nvGrpSpPr>
        <p:grpSpPr>
          <a:xfrm>
            <a:off x="5331543" y="1835446"/>
            <a:ext cx="314662" cy="358099"/>
            <a:chOff x="-57549075" y="3590375"/>
            <a:chExt cx="279625" cy="318225"/>
          </a:xfrm>
        </p:grpSpPr>
        <p:sp>
          <p:nvSpPr>
            <p:cNvPr id="7540" name="Google Shape;7540;p7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75"/>
          <p:cNvGrpSpPr/>
          <p:nvPr/>
        </p:nvGrpSpPr>
        <p:grpSpPr>
          <a:xfrm>
            <a:off x="5323740" y="2276817"/>
            <a:ext cx="359871" cy="359871"/>
            <a:chOff x="-57570350" y="3982600"/>
            <a:chExt cx="319800" cy="319800"/>
          </a:xfrm>
        </p:grpSpPr>
        <p:sp>
          <p:nvSpPr>
            <p:cNvPr id="7545" name="Google Shape;7545;p7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75"/>
          <p:cNvGrpSpPr/>
          <p:nvPr/>
        </p:nvGrpSpPr>
        <p:grpSpPr>
          <a:xfrm>
            <a:off x="7538779" y="1379246"/>
            <a:ext cx="314662" cy="358999"/>
            <a:chOff x="-55576850" y="3198125"/>
            <a:chExt cx="279625" cy="319025"/>
          </a:xfrm>
        </p:grpSpPr>
        <p:sp>
          <p:nvSpPr>
            <p:cNvPr id="7550" name="Google Shape;7550;p7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75"/>
          <p:cNvGrpSpPr/>
          <p:nvPr/>
        </p:nvGrpSpPr>
        <p:grpSpPr>
          <a:xfrm>
            <a:off x="7516174" y="1835221"/>
            <a:ext cx="359871" cy="358324"/>
            <a:chOff x="-55596550" y="3590175"/>
            <a:chExt cx="319800" cy="318425"/>
          </a:xfrm>
        </p:grpSpPr>
        <p:sp>
          <p:nvSpPr>
            <p:cNvPr id="7555" name="Google Shape;7555;p7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75"/>
          <p:cNvGrpSpPr/>
          <p:nvPr/>
        </p:nvGrpSpPr>
        <p:grpSpPr>
          <a:xfrm>
            <a:off x="7531412" y="2276564"/>
            <a:ext cx="358999" cy="359252"/>
            <a:chOff x="-55595775" y="3982375"/>
            <a:chExt cx="319025" cy="319250"/>
          </a:xfrm>
        </p:grpSpPr>
        <p:sp>
          <p:nvSpPr>
            <p:cNvPr id="7560" name="Google Shape;7560;p7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75"/>
          <p:cNvGrpSpPr/>
          <p:nvPr/>
        </p:nvGrpSpPr>
        <p:grpSpPr>
          <a:xfrm>
            <a:off x="6188595" y="2734774"/>
            <a:ext cx="358999" cy="358099"/>
            <a:chOff x="-53635375" y="3192625"/>
            <a:chExt cx="319025" cy="318225"/>
          </a:xfrm>
        </p:grpSpPr>
        <p:sp>
          <p:nvSpPr>
            <p:cNvPr id="7567" name="Google Shape;7567;p7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75"/>
          <p:cNvGrpSpPr/>
          <p:nvPr/>
        </p:nvGrpSpPr>
        <p:grpSpPr>
          <a:xfrm>
            <a:off x="6210763" y="3205748"/>
            <a:ext cx="314662" cy="358999"/>
            <a:chOff x="-53615675" y="3584850"/>
            <a:chExt cx="279625" cy="319025"/>
          </a:xfrm>
        </p:grpSpPr>
        <p:sp>
          <p:nvSpPr>
            <p:cNvPr id="7571" name="Google Shape;7571;p7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5"/>
          <p:cNvGrpSpPr/>
          <p:nvPr/>
        </p:nvGrpSpPr>
        <p:grpSpPr>
          <a:xfrm>
            <a:off x="6188609" y="3668674"/>
            <a:ext cx="358971" cy="357874"/>
            <a:chOff x="-53634575" y="3976500"/>
            <a:chExt cx="319000" cy="318025"/>
          </a:xfrm>
        </p:grpSpPr>
        <p:sp>
          <p:nvSpPr>
            <p:cNvPr id="7575" name="Google Shape;7575;p7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75"/>
          <p:cNvGrpSpPr/>
          <p:nvPr/>
        </p:nvGrpSpPr>
        <p:grpSpPr>
          <a:xfrm>
            <a:off x="7983413" y="3211628"/>
            <a:ext cx="314662" cy="358436"/>
            <a:chOff x="-52023900" y="3590075"/>
            <a:chExt cx="279625" cy="318525"/>
          </a:xfrm>
        </p:grpSpPr>
        <p:sp>
          <p:nvSpPr>
            <p:cNvPr id="7584" name="Google Shape;7584;p7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75"/>
          <p:cNvGrpSpPr/>
          <p:nvPr/>
        </p:nvGrpSpPr>
        <p:grpSpPr>
          <a:xfrm>
            <a:off x="5746654" y="1380146"/>
            <a:ext cx="358971" cy="358971"/>
            <a:chOff x="-57173375" y="3198925"/>
            <a:chExt cx="319000" cy="319000"/>
          </a:xfrm>
        </p:grpSpPr>
        <p:sp>
          <p:nvSpPr>
            <p:cNvPr id="7592" name="Google Shape;7592;p7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75"/>
          <p:cNvGrpSpPr/>
          <p:nvPr/>
        </p:nvGrpSpPr>
        <p:grpSpPr>
          <a:xfrm>
            <a:off x="5747541" y="1857587"/>
            <a:ext cx="357198" cy="314690"/>
            <a:chOff x="-57176525" y="3610050"/>
            <a:chExt cx="317425" cy="279650"/>
          </a:xfrm>
        </p:grpSpPr>
        <p:sp>
          <p:nvSpPr>
            <p:cNvPr id="7597" name="Google Shape;7597;p7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75"/>
          <p:cNvGrpSpPr/>
          <p:nvPr/>
        </p:nvGrpSpPr>
        <p:grpSpPr>
          <a:xfrm>
            <a:off x="7957995" y="1380146"/>
            <a:ext cx="358099" cy="356326"/>
            <a:chOff x="-55202750" y="3198925"/>
            <a:chExt cx="318225" cy="316650"/>
          </a:xfrm>
        </p:grpSpPr>
        <p:sp>
          <p:nvSpPr>
            <p:cNvPr id="7603" name="Google Shape;7603;p7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75"/>
          <p:cNvGrpSpPr/>
          <p:nvPr/>
        </p:nvGrpSpPr>
        <p:grpSpPr>
          <a:xfrm>
            <a:off x="7968629" y="1835446"/>
            <a:ext cx="336830" cy="358099"/>
            <a:chOff x="-55194875" y="3590375"/>
            <a:chExt cx="299325" cy="318225"/>
          </a:xfrm>
        </p:grpSpPr>
        <p:sp>
          <p:nvSpPr>
            <p:cNvPr id="7606" name="Google Shape;7606;p7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75"/>
          <p:cNvGrpSpPr/>
          <p:nvPr/>
        </p:nvGrpSpPr>
        <p:grpSpPr>
          <a:xfrm>
            <a:off x="7973247" y="2277717"/>
            <a:ext cx="357198" cy="357198"/>
            <a:chOff x="-55203525" y="3983400"/>
            <a:chExt cx="317425" cy="317425"/>
          </a:xfrm>
        </p:grpSpPr>
        <p:sp>
          <p:nvSpPr>
            <p:cNvPr id="7612" name="Google Shape;7612;p7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75"/>
          <p:cNvGrpSpPr/>
          <p:nvPr/>
        </p:nvGrpSpPr>
        <p:grpSpPr>
          <a:xfrm>
            <a:off x="6639727" y="2734774"/>
            <a:ext cx="335930" cy="358971"/>
            <a:chOff x="-53232900" y="3192625"/>
            <a:chExt cx="298525" cy="319000"/>
          </a:xfrm>
        </p:grpSpPr>
        <p:sp>
          <p:nvSpPr>
            <p:cNvPr id="7616" name="Google Shape;7616;p7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75"/>
          <p:cNvGrpSpPr/>
          <p:nvPr/>
        </p:nvGrpSpPr>
        <p:grpSpPr>
          <a:xfrm>
            <a:off x="6629093" y="3205748"/>
            <a:ext cx="357198" cy="356326"/>
            <a:chOff x="-53242350" y="3584850"/>
            <a:chExt cx="317425" cy="316650"/>
          </a:xfrm>
        </p:grpSpPr>
        <p:sp>
          <p:nvSpPr>
            <p:cNvPr id="7625" name="Google Shape;7625;p7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5"/>
          <p:cNvGrpSpPr/>
          <p:nvPr/>
        </p:nvGrpSpPr>
        <p:grpSpPr>
          <a:xfrm>
            <a:off x="6650362" y="3668449"/>
            <a:ext cx="314662" cy="358999"/>
            <a:chOff x="-53224225" y="3976300"/>
            <a:chExt cx="279625" cy="319025"/>
          </a:xfrm>
        </p:grpSpPr>
        <p:sp>
          <p:nvSpPr>
            <p:cNvPr id="7631" name="Google Shape;7631;p7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75"/>
          <p:cNvGrpSpPr/>
          <p:nvPr/>
        </p:nvGrpSpPr>
        <p:grpSpPr>
          <a:xfrm>
            <a:off x="7961258" y="3676129"/>
            <a:ext cx="358971" cy="358408"/>
            <a:chOff x="-52043575" y="3983125"/>
            <a:chExt cx="319000" cy="318500"/>
          </a:xfrm>
        </p:grpSpPr>
        <p:sp>
          <p:nvSpPr>
            <p:cNvPr id="7639" name="Google Shape;7639;p7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75"/>
          <p:cNvGrpSpPr/>
          <p:nvPr/>
        </p:nvGrpSpPr>
        <p:grpSpPr>
          <a:xfrm>
            <a:off x="6215199" y="1380146"/>
            <a:ext cx="314662" cy="358971"/>
            <a:chOff x="-56766175" y="3198925"/>
            <a:chExt cx="279625" cy="319000"/>
          </a:xfrm>
        </p:grpSpPr>
        <p:sp>
          <p:nvSpPr>
            <p:cNvPr id="7649" name="Google Shape;7649;p7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75"/>
          <p:cNvGrpSpPr/>
          <p:nvPr/>
        </p:nvGrpSpPr>
        <p:grpSpPr>
          <a:xfrm>
            <a:off x="6214313" y="1835446"/>
            <a:ext cx="316434" cy="358099"/>
            <a:chOff x="-56766175" y="3590375"/>
            <a:chExt cx="281200" cy="318225"/>
          </a:xfrm>
        </p:grpSpPr>
        <p:sp>
          <p:nvSpPr>
            <p:cNvPr id="7657" name="Google Shape;7657;p7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5"/>
          <p:cNvGrpSpPr/>
          <p:nvPr/>
        </p:nvGrpSpPr>
        <p:grpSpPr>
          <a:xfrm>
            <a:off x="6251269" y="2276817"/>
            <a:ext cx="272126" cy="358099"/>
            <a:chOff x="-56747275" y="3982600"/>
            <a:chExt cx="241825" cy="318225"/>
          </a:xfrm>
        </p:grpSpPr>
        <p:sp>
          <p:nvSpPr>
            <p:cNvPr id="7662" name="Google Shape;7662;p7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5"/>
          <p:cNvGrpSpPr/>
          <p:nvPr/>
        </p:nvGrpSpPr>
        <p:grpSpPr>
          <a:xfrm>
            <a:off x="4859020" y="3219055"/>
            <a:ext cx="358999" cy="342991"/>
            <a:chOff x="-54812875" y="3596675"/>
            <a:chExt cx="319025" cy="304800"/>
          </a:xfrm>
        </p:grpSpPr>
        <p:sp>
          <p:nvSpPr>
            <p:cNvPr id="7670" name="Google Shape;7670;p7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7" name="Google Shape;7677;p75"/>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5"/>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9" name="Google Shape;7679;p75"/>
          <p:cNvGrpSpPr/>
          <p:nvPr/>
        </p:nvGrpSpPr>
        <p:grpSpPr>
          <a:xfrm>
            <a:off x="4881188" y="3675538"/>
            <a:ext cx="314662" cy="358099"/>
            <a:chOff x="-54793175" y="3982600"/>
            <a:chExt cx="279625" cy="318225"/>
          </a:xfrm>
        </p:grpSpPr>
        <p:sp>
          <p:nvSpPr>
            <p:cNvPr id="7680" name="Google Shape;7680;p7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75"/>
          <p:cNvGrpSpPr/>
          <p:nvPr/>
        </p:nvGrpSpPr>
        <p:grpSpPr>
          <a:xfrm>
            <a:off x="7092647" y="2734774"/>
            <a:ext cx="314662" cy="358099"/>
            <a:chOff x="-52832000" y="3192625"/>
            <a:chExt cx="279625" cy="318225"/>
          </a:xfrm>
        </p:grpSpPr>
        <p:sp>
          <p:nvSpPr>
            <p:cNvPr id="7688" name="Google Shape;7688;p7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75"/>
          <p:cNvGrpSpPr/>
          <p:nvPr/>
        </p:nvGrpSpPr>
        <p:grpSpPr>
          <a:xfrm>
            <a:off x="5779179" y="2276142"/>
            <a:ext cx="323524" cy="358774"/>
            <a:chOff x="-57162350" y="3982000"/>
            <a:chExt cx="287500" cy="318825"/>
          </a:xfrm>
        </p:grpSpPr>
        <p:sp>
          <p:nvSpPr>
            <p:cNvPr id="7697" name="Google Shape;7697;p7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5"/>
          <p:cNvGrpSpPr/>
          <p:nvPr/>
        </p:nvGrpSpPr>
        <p:grpSpPr>
          <a:xfrm>
            <a:off x="7070492" y="3206648"/>
            <a:ext cx="358971" cy="357198"/>
            <a:chOff x="-52851675" y="3585650"/>
            <a:chExt cx="319000" cy="317425"/>
          </a:xfrm>
        </p:grpSpPr>
        <p:sp>
          <p:nvSpPr>
            <p:cNvPr id="7706" name="Google Shape;7706;p7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5"/>
          <p:cNvGrpSpPr/>
          <p:nvPr/>
        </p:nvGrpSpPr>
        <p:grpSpPr>
          <a:xfrm>
            <a:off x="7092647" y="3668449"/>
            <a:ext cx="314662" cy="358999"/>
            <a:chOff x="-52832000" y="3976300"/>
            <a:chExt cx="279625" cy="319025"/>
          </a:xfrm>
        </p:grpSpPr>
        <p:sp>
          <p:nvSpPr>
            <p:cNvPr id="7713" name="Google Shape;7713;p7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5"/>
          <p:cNvGrpSpPr/>
          <p:nvPr/>
        </p:nvGrpSpPr>
        <p:grpSpPr>
          <a:xfrm>
            <a:off x="6209853" y="4123097"/>
            <a:ext cx="316434" cy="358099"/>
            <a:chOff x="-51633225" y="3198925"/>
            <a:chExt cx="281200" cy="318225"/>
          </a:xfrm>
        </p:grpSpPr>
        <p:sp>
          <p:nvSpPr>
            <p:cNvPr id="7719" name="Google Shape;7719;p7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75"/>
          <p:cNvGrpSpPr/>
          <p:nvPr/>
        </p:nvGrpSpPr>
        <p:grpSpPr>
          <a:xfrm>
            <a:off x="6628676" y="1381018"/>
            <a:ext cx="365188" cy="357226"/>
            <a:chOff x="-56396775" y="3199700"/>
            <a:chExt cx="324525" cy="317450"/>
          </a:xfrm>
        </p:grpSpPr>
        <p:sp>
          <p:nvSpPr>
            <p:cNvPr id="7727" name="Google Shape;7727;p7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75"/>
          <p:cNvGrpSpPr/>
          <p:nvPr/>
        </p:nvGrpSpPr>
        <p:grpSpPr>
          <a:xfrm>
            <a:off x="6631771" y="1846953"/>
            <a:ext cx="358999" cy="335958"/>
            <a:chOff x="-56394425" y="3600600"/>
            <a:chExt cx="319025" cy="298550"/>
          </a:xfrm>
        </p:grpSpPr>
        <p:sp>
          <p:nvSpPr>
            <p:cNvPr id="7734" name="Google Shape;7734;p7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75"/>
          <p:cNvGrpSpPr/>
          <p:nvPr/>
        </p:nvGrpSpPr>
        <p:grpSpPr>
          <a:xfrm>
            <a:off x="6662538" y="2277717"/>
            <a:ext cx="327068" cy="357198"/>
            <a:chOff x="-56379450" y="3983400"/>
            <a:chExt cx="290650" cy="317425"/>
          </a:xfrm>
        </p:grpSpPr>
        <p:sp>
          <p:nvSpPr>
            <p:cNvPr id="7738" name="Google Shape;7738;p7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75"/>
          <p:cNvGrpSpPr/>
          <p:nvPr/>
        </p:nvGrpSpPr>
        <p:grpSpPr>
          <a:xfrm>
            <a:off x="5326242" y="2741864"/>
            <a:ext cx="316434" cy="358971"/>
            <a:chOff x="-54401725" y="3198925"/>
            <a:chExt cx="281200" cy="319000"/>
          </a:xfrm>
        </p:grpSpPr>
        <p:sp>
          <p:nvSpPr>
            <p:cNvPr id="7747" name="Google Shape;7747;p7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75"/>
          <p:cNvGrpSpPr/>
          <p:nvPr/>
        </p:nvGrpSpPr>
        <p:grpSpPr>
          <a:xfrm>
            <a:off x="5327128" y="3211965"/>
            <a:ext cx="314662" cy="358099"/>
            <a:chOff x="-54401725" y="3590375"/>
            <a:chExt cx="279625" cy="318225"/>
          </a:xfrm>
        </p:grpSpPr>
        <p:sp>
          <p:nvSpPr>
            <p:cNvPr id="7759" name="Google Shape;7759;p7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75"/>
          <p:cNvGrpSpPr/>
          <p:nvPr/>
        </p:nvGrpSpPr>
        <p:grpSpPr>
          <a:xfrm>
            <a:off x="5324920" y="3675538"/>
            <a:ext cx="319079" cy="358099"/>
            <a:chOff x="-54403300" y="3982600"/>
            <a:chExt cx="283550" cy="318225"/>
          </a:xfrm>
        </p:grpSpPr>
        <p:sp>
          <p:nvSpPr>
            <p:cNvPr id="7766" name="Google Shape;7766;p7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5"/>
          <p:cNvGrpSpPr/>
          <p:nvPr/>
        </p:nvGrpSpPr>
        <p:grpSpPr>
          <a:xfrm>
            <a:off x="7512313" y="2736772"/>
            <a:ext cx="356298" cy="356973"/>
            <a:chOff x="-52458650" y="3194400"/>
            <a:chExt cx="316625" cy="317225"/>
          </a:xfrm>
        </p:grpSpPr>
        <p:sp>
          <p:nvSpPr>
            <p:cNvPr id="7772" name="Google Shape;7772;p7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75"/>
          <p:cNvGrpSpPr/>
          <p:nvPr/>
        </p:nvGrpSpPr>
        <p:grpSpPr>
          <a:xfrm>
            <a:off x="4881188" y="2741864"/>
            <a:ext cx="314662" cy="358971"/>
            <a:chOff x="-54793175" y="3198925"/>
            <a:chExt cx="279625" cy="319000"/>
          </a:xfrm>
        </p:grpSpPr>
        <p:sp>
          <p:nvSpPr>
            <p:cNvPr id="7781" name="Google Shape;7781;p7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75"/>
          <p:cNvGrpSpPr/>
          <p:nvPr/>
        </p:nvGrpSpPr>
        <p:grpSpPr>
          <a:xfrm>
            <a:off x="7521611" y="3205748"/>
            <a:ext cx="337703" cy="357845"/>
            <a:chOff x="-52450000" y="3584850"/>
            <a:chExt cx="300100" cy="318000"/>
          </a:xfrm>
        </p:grpSpPr>
        <p:sp>
          <p:nvSpPr>
            <p:cNvPr id="7789" name="Google Shape;7789;p7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5"/>
          <p:cNvGrpSpPr/>
          <p:nvPr/>
        </p:nvGrpSpPr>
        <p:grpSpPr>
          <a:xfrm>
            <a:off x="7533131" y="3670221"/>
            <a:ext cx="314662" cy="357226"/>
            <a:chOff x="-52440550" y="3977875"/>
            <a:chExt cx="279625" cy="317450"/>
          </a:xfrm>
        </p:grpSpPr>
        <p:sp>
          <p:nvSpPr>
            <p:cNvPr id="7797" name="Google Shape;7797;p7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5"/>
          <p:cNvGrpSpPr/>
          <p:nvPr/>
        </p:nvGrpSpPr>
        <p:grpSpPr>
          <a:xfrm>
            <a:off x="6645066" y="4126427"/>
            <a:ext cx="314662" cy="358999"/>
            <a:chOff x="-51623775" y="3584850"/>
            <a:chExt cx="279625" cy="319025"/>
          </a:xfrm>
        </p:grpSpPr>
        <p:sp>
          <p:nvSpPr>
            <p:cNvPr id="7806" name="Google Shape;7806;p7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5" name="Google Shape;7815;p7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16" name="Google Shape;7816;p7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20"/>
        <p:cNvGrpSpPr/>
        <p:nvPr/>
      </p:nvGrpSpPr>
      <p:grpSpPr>
        <a:xfrm>
          <a:off x="0" y="0"/>
          <a:ext cx="0" cy="0"/>
          <a:chOff x="0" y="0"/>
          <a:chExt cx="0" cy="0"/>
        </a:xfrm>
      </p:grpSpPr>
      <p:grpSp>
        <p:nvGrpSpPr>
          <p:cNvPr id="7821" name="Google Shape;7821;p76"/>
          <p:cNvGrpSpPr/>
          <p:nvPr/>
        </p:nvGrpSpPr>
        <p:grpSpPr>
          <a:xfrm>
            <a:off x="885675" y="1386849"/>
            <a:ext cx="276003" cy="357300"/>
            <a:chOff x="-50469125" y="3183175"/>
            <a:chExt cx="233150" cy="301825"/>
          </a:xfrm>
        </p:grpSpPr>
        <p:sp>
          <p:nvSpPr>
            <p:cNvPr id="7822" name="Google Shape;7822;p7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6"/>
          <p:cNvGrpSpPr/>
          <p:nvPr/>
        </p:nvGrpSpPr>
        <p:grpSpPr>
          <a:xfrm>
            <a:off x="845574" y="1822251"/>
            <a:ext cx="356205" cy="355288"/>
            <a:chOff x="-50504575" y="3550975"/>
            <a:chExt cx="300900" cy="300125"/>
          </a:xfrm>
        </p:grpSpPr>
        <p:sp>
          <p:nvSpPr>
            <p:cNvPr id="7826" name="Google Shape;7826;p7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76"/>
          <p:cNvGrpSpPr/>
          <p:nvPr/>
        </p:nvGrpSpPr>
        <p:grpSpPr>
          <a:xfrm>
            <a:off x="845574" y="2260493"/>
            <a:ext cx="356205" cy="354341"/>
            <a:chOff x="-50503000" y="3921175"/>
            <a:chExt cx="300900" cy="299325"/>
          </a:xfrm>
        </p:grpSpPr>
        <p:sp>
          <p:nvSpPr>
            <p:cNvPr id="7831" name="Google Shape;7831;p7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6"/>
          <p:cNvGrpSpPr/>
          <p:nvPr/>
        </p:nvGrpSpPr>
        <p:grpSpPr>
          <a:xfrm>
            <a:off x="3049627" y="1406411"/>
            <a:ext cx="355258" cy="356205"/>
            <a:chOff x="-48630025" y="3199700"/>
            <a:chExt cx="300100" cy="300900"/>
          </a:xfrm>
        </p:grpSpPr>
        <p:sp>
          <p:nvSpPr>
            <p:cNvPr id="7837" name="Google Shape;7837;p7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6"/>
          <p:cNvGrpSpPr/>
          <p:nvPr/>
        </p:nvGrpSpPr>
        <p:grpSpPr>
          <a:xfrm>
            <a:off x="3049627" y="1843707"/>
            <a:ext cx="355258" cy="355258"/>
            <a:chOff x="-48630025" y="3569100"/>
            <a:chExt cx="300100" cy="300100"/>
          </a:xfrm>
        </p:grpSpPr>
        <p:sp>
          <p:nvSpPr>
            <p:cNvPr id="7841" name="Google Shape;7841;p7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6"/>
          <p:cNvGrpSpPr/>
          <p:nvPr/>
        </p:nvGrpSpPr>
        <p:grpSpPr>
          <a:xfrm>
            <a:off x="3050101" y="2281003"/>
            <a:ext cx="354311" cy="353394"/>
            <a:chOff x="-48629225" y="3938500"/>
            <a:chExt cx="299300" cy="298525"/>
          </a:xfrm>
        </p:grpSpPr>
        <p:sp>
          <p:nvSpPr>
            <p:cNvPr id="7852" name="Google Shape;7852;p7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76"/>
          <p:cNvGrpSpPr/>
          <p:nvPr/>
        </p:nvGrpSpPr>
        <p:grpSpPr>
          <a:xfrm>
            <a:off x="1785504" y="2752344"/>
            <a:ext cx="311458" cy="354341"/>
            <a:chOff x="-46762575" y="3200500"/>
            <a:chExt cx="263100" cy="299325"/>
          </a:xfrm>
        </p:grpSpPr>
        <p:sp>
          <p:nvSpPr>
            <p:cNvPr id="7857" name="Google Shape;7857;p7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6"/>
          <p:cNvGrpSpPr/>
          <p:nvPr/>
        </p:nvGrpSpPr>
        <p:grpSpPr>
          <a:xfrm>
            <a:off x="1763589" y="3211066"/>
            <a:ext cx="355288" cy="312375"/>
            <a:chOff x="-46779900" y="3588000"/>
            <a:chExt cx="300125" cy="263875"/>
          </a:xfrm>
        </p:grpSpPr>
        <p:sp>
          <p:nvSpPr>
            <p:cNvPr id="7863" name="Google Shape;7863;p7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6"/>
          <p:cNvGrpSpPr/>
          <p:nvPr/>
        </p:nvGrpSpPr>
        <p:grpSpPr>
          <a:xfrm>
            <a:off x="1764062" y="3625988"/>
            <a:ext cx="354341" cy="353394"/>
            <a:chOff x="-46779100" y="3938500"/>
            <a:chExt cx="299325" cy="298525"/>
          </a:xfrm>
        </p:grpSpPr>
        <p:sp>
          <p:nvSpPr>
            <p:cNvPr id="7868" name="Google Shape;7868;p7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6"/>
          <p:cNvGrpSpPr/>
          <p:nvPr/>
        </p:nvGrpSpPr>
        <p:grpSpPr>
          <a:xfrm>
            <a:off x="3971800" y="2758855"/>
            <a:ext cx="355258" cy="355288"/>
            <a:chOff x="-44924250" y="3206000"/>
            <a:chExt cx="300100" cy="300125"/>
          </a:xfrm>
        </p:grpSpPr>
        <p:sp>
          <p:nvSpPr>
            <p:cNvPr id="7871" name="Google Shape;7871;p7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76"/>
          <p:cNvGrpSpPr/>
          <p:nvPr/>
        </p:nvGrpSpPr>
        <p:grpSpPr>
          <a:xfrm>
            <a:off x="1286286" y="1386849"/>
            <a:ext cx="355258" cy="355258"/>
            <a:chOff x="-50134375" y="3183175"/>
            <a:chExt cx="300100" cy="300100"/>
          </a:xfrm>
        </p:grpSpPr>
        <p:sp>
          <p:nvSpPr>
            <p:cNvPr id="7877" name="Google Shape;7877;p7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76"/>
          <p:cNvGrpSpPr/>
          <p:nvPr/>
        </p:nvGrpSpPr>
        <p:grpSpPr>
          <a:xfrm>
            <a:off x="1286286" y="1822251"/>
            <a:ext cx="355258" cy="355288"/>
            <a:chOff x="-50134375" y="3550975"/>
            <a:chExt cx="300100" cy="300125"/>
          </a:xfrm>
        </p:grpSpPr>
        <p:sp>
          <p:nvSpPr>
            <p:cNvPr id="7888" name="Google Shape;7888;p7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76"/>
          <p:cNvGrpSpPr/>
          <p:nvPr/>
        </p:nvGrpSpPr>
        <p:grpSpPr>
          <a:xfrm>
            <a:off x="1286286" y="2259783"/>
            <a:ext cx="355258" cy="355051"/>
            <a:chOff x="-50134375" y="3920575"/>
            <a:chExt cx="300100" cy="299925"/>
          </a:xfrm>
        </p:grpSpPr>
        <p:sp>
          <p:nvSpPr>
            <p:cNvPr id="7891" name="Google Shape;7891;p7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76"/>
          <p:cNvGrpSpPr/>
          <p:nvPr/>
        </p:nvGrpSpPr>
        <p:grpSpPr>
          <a:xfrm>
            <a:off x="3497010" y="1407358"/>
            <a:ext cx="357123" cy="355258"/>
            <a:chOff x="-48262200" y="3200500"/>
            <a:chExt cx="301675" cy="300100"/>
          </a:xfrm>
        </p:grpSpPr>
        <p:sp>
          <p:nvSpPr>
            <p:cNvPr id="7895" name="Google Shape;7895;p7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6"/>
          <p:cNvGrpSpPr/>
          <p:nvPr/>
        </p:nvGrpSpPr>
        <p:grpSpPr>
          <a:xfrm>
            <a:off x="3526383" y="1844447"/>
            <a:ext cx="298377" cy="354519"/>
            <a:chOff x="-48233050" y="3569725"/>
            <a:chExt cx="252050" cy="299475"/>
          </a:xfrm>
        </p:grpSpPr>
        <p:sp>
          <p:nvSpPr>
            <p:cNvPr id="7905" name="Google Shape;7905;p7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76"/>
          <p:cNvGrpSpPr/>
          <p:nvPr/>
        </p:nvGrpSpPr>
        <p:grpSpPr>
          <a:xfrm>
            <a:off x="3550148" y="2278191"/>
            <a:ext cx="250847" cy="358070"/>
            <a:chOff x="-48216525" y="3936125"/>
            <a:chExt cx="211900" cy="302475"/>
          </a:xfrm>
        </p:grpSpPr>
        <p:sp>
          <p:nvSpPr>
            <p:cNvPr id="7909" name="Google Shape;7909;p7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76"/>
          <p:cNvGrpSpPr/>
          <p:nvPr/>
        </p:nvGrpSpPr>
        <p:grpSpPr>
          <a:xfrm>
            <a:off x="2205866" y="2753261"/>
            <a:ext cx="355258" cy="355288"/>
            <a:chOff x="-46410500" y="3201275"/>
            <a:chExt cx="300100" cy="300125"/>
          </a:xfrm>
        </p:grpSpPr>
        <p:sp>
          <p:nvSpPr>
            <p:cNvPr id="7914" name="Google Shape;7914;p7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76"/>
          <p:cNvGrpSpPr/>
          <p:nvPr/>
        </p:nvGrpSpPr>
        <p:grpSpPr>
          <a:xfrm>
            <a:off x="2205866" y="3188692"/>
            <a:ext cx="355258" cy="356205"/>
            <a:chOff x="-46409700" y="3569100"/>
            <a:chExt cx="300100" cy="300900"/>
          </a:xfrm>
        </p:grpSpPr>
        <p:sp>
          <p:nvSpPr>
            <p:cNvPr id="7920" name="Google Shape;7920;p7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6"/>
          <p:cNvGrpSpPr/>
          <p:nvPr/>
        </p:nvGrpSpPr>
        <p:grpSpPr>
          <a:xfrm>
            <a:off x="2193747" y="3624124"/>
            <a:ext cx="379497" cy="358070"/>
            <a:chOff x="-46422300" y="3936925"/>
            <a:chExt cx="320575" cy="302475"/>
          </a:xfrm>
        </p:grpSpPr>
        <p:sp>
          <p:nvSpPr>
            <p:cNvPr id="7926" name="Google Shape;7926;p7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76"/>
          <p:cNvGrpSpPr/>
          <p:nvPr/>
        </p:nvGrpSpPr>
        <p:grpSpPr>
          <a:xfrm>
            <a:off x="3971326" y="3178452"/>
            <a:ext cx="356205" cy="355258"/>
            <a:chOff x="-44914800" y="3560450"/>
            <a:chExt cx="300900" cy="300100"/>
          </a:xfrm>
        </p:grpSpPr>
        <p:sp>
          <p:nvSpPr>
            <p:cNvPr id="7929" name="Google Shape;7929;p7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6"/>
          <p:cNvGrpSpPr/>
          <p:nvPr/>
        </p:nvGrpSpPr>
        <p:grpSpPr>
          <a:xfrm>
            <a:off x="1726378" y="1387086"/>
            <a:ext cx="354311" cy="354104"/>
            <a:chOff x="-49764975" y="3183375"/>
            <a:chExt cx="299300" cy="299125"/>
          </a:xfrm>
        </p:grpSpPr>
        <p:sp>
          <p:nvSpPr>
            <p:cNvPr id="7935" name="Google Shape;7935;p7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76"/>
          <p:cNvGrpSpPr/>
          <p:nvPr/>
        </p:nvGrpSpPr>
        <p:grpSpPr>
          <a:xfrm>
            <a:off x="1726378" y="1822547"/>
            <a:ext cx="354311" cy="355909"/>
            <a:chOff x="-49764975" y="3551225"/>
            <a:chExt cx="299300" cy="300650"/>
          </a:xfrm>
        </p:grpSpPr>
        <p:sp>
          <p:nvSpPr>
            <p:cNvPr id="7945" name="Google Shape;7945;p7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6"/>
          <p:cNvGrpSpPr/>
          <p:nvPr/>
        </p:nvGrpSpPr>
        <p:grpSpPr>
          <a:xfrm>
            <a:off x="1724040" y="2259310"/>
            <a:ext cx="358987" cy="355525"/>
            <a:chOff x="-49766550" y="3920175"/>
            <a:chExt cx="303250" cy="300325"/>
          </a:xfrm>
        </p:grpSpPr>
        <p:sp>
          <p:nvSpPr>
            <p:cNvPr id="7957" name="Google Shape;7957;p7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76"/>
          <p:cNvGrpSpPr/>
          <p:nvPr/>
        </p:nvGrpSpPr>
        <p:grpSpPr>
          <a:xfrm>
            <a:off x="3939571" y="1407358"/>
            <a:ext cx="357123" cy="354341"/>
            <a:chOff x="-47892800" y="3200500"/>
            <a:chExt cx="301675" cy="299325"/>
          </a:xfrm>
        </p:grpSpPr>
        <p:sp>
          <p:nvSpPr>
            <p:cNvPr id="7962" name="Google Shape;7962;p7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76"/>
          <p:cNvGrpSpPr/>
          <p:nvPr/>
        </p:nvGrpSpPr>
        <p:grpSpPr>
          <a:xfrm>
            <a:off x="4003437" y="1843707"/>
            <a:ext cx="229391" cy="355258"/>
            <a:chOff x="-47839250" y="3569100"/>
            <a:chExt cx="193775" cy="300100"/>
          </a:xfrm>
        </p:grpSpPr>
        <p:sp>
          <p:nvSpPr>
            <p:cNvPr id="7969" name="Google Shape;7969;p7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76"/>
          <p:cNvGrpSpPr/>
          <p:nvPr/>
        </p:nvGrpSpPr>
        <p:grpSpPr>
          <a:xfrm>
            <a:off x="3940503" y="2280056"/>
            <a:ext cx="355258" cy="356205"/>
            <a:chOff x="-47892800" y="3937700"/>
            <a:chExt cx="300100" cy="300900"/>
          </a:xfrm>
        </p:grpSpPr>
        <p:sp>
          <p:nvSpPr>
            <p:cNvPr id="7976" name="Google Shape;7976;p7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6"/>
          <p:cNvGrpSpPr/>
          <p:nvPr/>
        </p:nvGrpSpPr>
        <p:grpSpPr>
          <a:xfrm>
            <a:off x="2645798" y="2773770"/>
            <a:ext cx="355258" cy="311458"/>
            <a:chOff x="-46042675" y="3218600"/>
            <a:chExt cx="300100" cy="263100"/>
          </a:xfrm>
        </p:grpSpPr>
        <p:sp>
          <p:nvSpPr>
            <p:cNvPr id="7985" name="Google Shape;7985;p7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6"/>
          <p:cNvGrpSpPr/>
          <p:nvPr/>
        </p:nvGrpSpPr>
        <p:grpSpPr>
          <a:xfrm>
            <a:off x="2645798" y="3188219"/>
            <a:ext cx="355258" cy="323118"/>
            <a:chOff x="-46042675" y="3568700"/>
            <a:chExt cx="300100" cy="272950"/>
          </a:xfrm>
        </p:grpSpPr>
        <p:sp>
          <p:nvSpPr>
            <p:cNvPr id="7992" name="Google Shape;7992;p7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76"/>
          <p:cNvGrpSpPr/>
          <p:nvPr/>
        </p:nvGrpSpPr>
        <p:grpSpPr>
          <a:xfrm>
            <a:off x="2687749" y="3625189"/>
            <a:ext cx="271357" cy="356057"/>
            <a:chOff x="-46007225" y="3937825"/>
            <a:chExt cx="229225" cy="300775"/>
          </a:xfrm>
        </p:grpSpPr>
        <p:sp>
          <p:nvSpPr>
            <p:cNvPr id="7997" name="Google Shape;7997;p7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76"/>
          <p:cNvGrpSpPr/>
          <p:nvPr/>
        </p:nvGrpSpPr>
        <p:grpSpPr>
          <a:xfrm>
            <a:off x="3993241" y="3615275"/>
            <a:ext cx="312375" cy="357596"/>
            <a:chOff x="-44895900" y="3929450"/>
            <a:chExt cx="263875" cy="302075"/>
          </a:xfrm>
        </p:grpSpPr>
        <p:sp>
          <p:nvSpPr>
            <p:cNvPr id="8008" name="Google Shape;8008;p7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6"/>
          <p:cNvGrpSpPr/>
          <p:nvPr/>
        </p:nvGrpSpPr>
        <p:grpSpPr>
          <a:xfrm>
            <a:off x="2167060" y="1398036"/>
            <a:ext cx="356205" cy="332885"/>
            <a:chOff x="-49397175" y="3192625"/>
            <a:chExt cx="300900" cy="281200"/>
          </a:xfrm>
        </p:grpSpPr>
        <p:sp>
          <p:nvSpPr>
            <p:cNvPr id="8015" name="Google Shape;8015;p7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76"/>
          <p:cNvGrpSpPr/>
          <p:nvPr/>
        </p:nvGrpSpPr>
        <p:grpSpPr>
          <a:xfrm>
            <a:off x="2193163" y="1822251"/>
            <a:ext cx="304000" cy="356205"/>
            <a:chOff x="-49375900" y="3550975"/>
            <a:chExt cx="256800" cy="300900"/>
          </a:xfrm>
        </p:grpSpPr>
        <p:sp>
          <p:nvSpPr>
            <p:cNvPr id="8023" name="Google Shape;8023;p7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76"/>
          <p:cNvGrpSpPr/>
          <p:nvPr/>
        </p:nvGrpSpPr>
        <p:grpSpPr>
          <a:xfrm>
            <a:off x="2188516" y="2259546"/>
            <a:ext cx="313293" cy="356205"/>
            <a:chOff x="-49378250" y="3920375"/>
            <a:chExt cx="264650" cy="300900"/>
          </a:xfrm>
        </p:grpSpPr>
        <p:sp>
          <p:nvSpPr>
            <p:cNvPr id="8035" name="Google Shape;8035;p7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6"/>
          <p:cNvGrpSpPr/>
          <p:nvPr/>
        </p:nvGrpSpPr>
        <p:grpSpPr>
          <a:xfrm>
            <a:off x="907504" y="2752344"/>
            <a:ext cx="312375" cy="357123"/>
            <a:chOff x="-47505300" y="3200500"/>
            <a:chExt cx="263875" cy="301675"/>
          </a:xfrm>
        </p:grpSpPr>
        <p:sp>
          <p:nvSpPr>
            <p:cNvPr id="8043" name="Google Shape;8043;p7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6"/>
          <p:cNvGrpSpPr/>
          <p:nvPr/>
        </p:nvGrpSpPr>
        <p:grpSpPr>
          <a:xfrm>
            <a:off x="885604" y="3188692"/>
            <a:ext cx="356176" cy="355051"/>
            <a:chOff x="-47524975" y="3569100"/>
            <a:chExt cx="300875" cy="299925"/>
          </a:xfrm>
        </p:grpSpPr>
        <p:sp>
          <p:nvSpPr>
            <p:cNvPr id="8057" name="Google Shape;8057;p7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6"/>
          <p:cNvGrpSpPr/>
          <p:nvPr/>
        </p:nvGrpSpPr>
        <p:grpSpPr>
          <a:xfrm>
            <a:off x="886062" y="3667954"/>
            <a:ext cx="355258" cy="270410"/>
            <a:chOff x="-47523400" y="3973950"/>
            <a:chExt cx="300100" cy="228425"/>
          </a:xfrm>
        </p:grpSpPr>
        <p:sp>
          <p:nvSpPr>
            <p:cNvPr id="8063" name="Google Shape;8063;p7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6"/>
          <p:cNvGrpSpPr/>
          <p:nvPr/>
        </p:nvGrpSpPr>
        <p:grpSpPr>
          <a:xfrm>
            <a:off x="3091183" y="2750953"/>
            <a:ext cx="354341" cy="357596"/>
            <a:chOff x="-45673275" y="3199325"/>
            <a:chExt cx="299325" cy="302075"/>
          </a:xfrm>
        </p:grpSpPr>
        <p:sp>
          <p:nvSpPr>
            <p:cNvPr id="8069" name="Google Shape;8069;p7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76"/>
          <p:cNvGrpSpPr/>
          <p:nvPr/>
        </p:nvGrpSpPr>
        <p:grpSpPr>
          <a:xfrm>
            <a:off x="3090251" y="3209202"/>
            <a:ext cx="356205" cy="314240"/>
            <a:chOff x="-45674075" y="3586425"/>
            <a:chExt cx="300900" cy="265450"/>
          </a:xfrm>
        </p:grpSpPr>
        <p:sp>
          <p:nvSpPr>
            <p:cNvPr id="8073" name="Google Shape;8073;p7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76"/>
          <p:cNvGrpSpPr/>
          <p:nvPr/>
        </p:nvGrpSpPr>
        <p:grpSpPr>
          <a:xfrm>
            <a:off x="3091183" y="3625041"/>
            <a:ext cx="354341" cy="356205"/>
            <a:chOff x="-45673275" y="3937700"/>
            <a:chExt cx="299325" cy="300900"/>
          </a:xfrm>
        </p:grpSpPr>
        <p:sp>
          <p:nvSpPr>
            <p:cNvPr id="8076" name="Google Shape;8076;p7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2" name="Google Shape;8082;p76"/>
          <p:cNvGrpSpPr/>
          <p:nvPr/>
        </p:nvGrpSpPr>
        <p:grpSpPr>
          <a:xfrm>
            <a:off x="2205349" y="4117825"/>
            <a:ext cx="356205" cy="356205"/>
            <a:chOff x="-44512325" y="3176075"/>
            <a:chExt cx="300900" cy="300900"/>
          </a:xfrm>
        </p:grpSpPr>
        <p:sp>
          <p:nvSpPr>
            <p:cNvPr id="8083" name="Google Shape;8083;p7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6"/>
          <p:cNvGrpSpPr/>
          <p:nvPr/>
        </p:nvGrpSpPr>
        <p:grpSpPr>
          <a:xfrm>
            <a:off x="2608689" y="1386849"/>
            <a:ext cx="354341" cy="354341"/>
            <a:chOff x="-49027775" y="3183175"/>
            <a:chExt cx="299325" cy="299325"/>
          </a:xfrm>
        </p:grpSpPr>
        <p:sp>
          <p:nvSpPr>
            <p:cNvPr id="8087" name="Google Shape;8087;p7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76"/>
          <p:cNvGrpSpPr/>
          <p:nvPr/>
        </p:nvGrpSpPr>
        <p:grpSpPr>
          <a:xfrm>
            <a:off x="2608230" y="1822251"/>
            <a:ext cx="355258" cy="357152"/>
            <a:chOff x="-49027775" y="3550975"/>
            <a:chExt cx="300100" cy="301700"/>
          </a:xfrm>
        </p:grpSpPr>
        <p:sp>
          <p:nvSpPr>
            <p:cNvPr id="8092" name="Google Shape;8092;p7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76"/>
          <p:cNvGrpSpPr/>
          <p:nvPr/>
        </p:nvGrpSpPr>
        <p:grpSpPr>
          <a:xfrm>
            <a:off x="2606306" y="2259310"/>
            <a:ext cx="359106" cy="355525"/>
            <a:chOff x="-49031025" y="3920175"/>
            <a:chExt cx="303350" cy="300325"/>
          </a:xfrm>
        </p:grpSpPr>
        <p:sp>
          <p:nvSpPr>
            <p:cNvPr id="8103" name="Google Shape;8103;p7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76"/>
          <p:cNvGrpSpPr/>
          <p:nvPr/>
        </p:nvGrpSpPr>
        <p:grpSpPr>
          <a:xfrm>
            <a:off x="1322411" y="2752344"/>
            <a:ext cx="356176" cy="354341"/>
            <a:chOff x="-47155575" y="3200500"/>
            <a:chExt cx="300875" cy="299325"/>
          </a:xfrm>
        </p:grpSpPr>
        <p:sp>
          <p:nvSpPr>
            <p:cNvPr id="8110" name="Google Shape;8110;p7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6"/>
          <p:cNvGrpSpPr/>
          <p:nvPr/>
        </p:nvGrpSpPr>
        <p:grpSpPr>
          <a:xfrm>
            <a:off x="1322870" y="3188692"/>
            <a:ext cx="355258" cy="355258"/>
            <a:chOff x="-47154800" y="3569100"/>
            <a:chExt cx="300100" cy="300100"/>
          </a:xfrm>
        </p:grpSpPr>
        <p:sp>
          <p:nvSpPr>
            <p:cNvPr id="8117" name="Google Shape;8117;p7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6"/>
          <p:cNvGrpSpPr/>
          <p:nvPr/>
        </p:nvGrpSpPr>
        <p:grpSpPr>
          <a:xfrm>
            <a:off x="1323343" y="3626905"/>
            <a:ext cx="354311" cy="353423"/>
            <a:chOff x="-47154000" y="3939275"/>
            <a:chExt cx="299300" cy="298550"/>
          </a:xfrm>
        </p:grpSpPr>
        <p:sp>
          <p:nvSpPr>
            <p:cNvPr id="8124" name="Google Shape;8124;p7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6"/>
          <p:cNvGrpSpPr/>
          <p:nvPr/>
        </p:nvGrpSpPr>
        <p:grpSpPr>
          <a:xfrm>
            <a:off x="3548633" y="2752344"/>
            <a:ext cx="312375" cy="354341"/>
            <a:chOff x="-45286550" y="3200500"/>
            <a:chExt cx="263875" cy="299325"/>
          </a:xfrm>
        </p:grpSpPr>
        <p:sp>
          <p:nvSpPr>
            <p:cNvPr id="8129" name="Google Shape;8129;p7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6"/>
          <p:cNvGrpSpPr/>
          <p:nvPr/>
        </p:nvGrpSpPr>
        <p:grpSpPr>
          <a:xfrm>
            <a:off x="3548633" y="3189639"/>
            <a:ext cx="312375" cy="354311"/>
            <a:chOff x="-45286550" y="3569900"/>
            <a:chExt cx="263875" cy="299300"/>
          </a:xfrm>
        </p:grpSpPr>
        <p:sp>
          <p:nvSpPr>
            <p:cNvPr id="8133" name="Google Shape;8133;p7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76"/>
          <p:cNvGrpSpPr/>
          <p:nvPr/>
        </p:nvGrpSpPr>
        <p:grpSpPr>
          <a:xfrm>
            <a:off x="3559820" y="3625988"/>
            <a:ext cx="290001" cy="355258"/>
            <a:chOff x="-45277900" y="3938500"/>
            <a:chExt cx="244975" cy="300100"/>
          </a:xfrm>
        </p:grpSpPr>
        <p:sp>
          <p:nvSpPr>
            <p:cNvPr id="8140" name="Google Shape;8140;p7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76"/>
          <p:cNvGrpSpPr/>
          <p:nvPr/>
        </p:nvGrpSpPr>
        <p:grpSpPr>
          <a:xfrm>
            <a:off x="2645769" y="4095090"/>
            <a:ext cx="355258" cy="355258"/>
            <a:chOff x="-44502875" y="3576975"/>
            <a:chExt cx="300100" cy="300100"/>
          </a:xfrm>
        </p:grpSpPr>
        <p:sp>
          <p:nvSpPr>
            <p:cNvPr id="8145" name="Google Shape;8145;p7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76"/>
          <p:cNvGrpSpPr/>
          <p:nvPr/>
        </p:nvGrpSpPr>
        <p:grpSpPr>
          <a:xfrm>
            <a:off x="4858981" y="1820745"/>
            <a:ext cx="356196" cy="354670"/>
            <a:chOff x="-13946200" y="3647075"/>
            <a:chExt cx="353650" cy="352100"/>
          </a:xfrm>
        </p:grpSpPr>
        <p:sp>
          <p:nvSpPr>
            <p:cNvPr id="8149" name="Google Shape;8149;p7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6"/>
          <p:cNvGrpSpPr/>
          <p:nvPr/>
        </p:nvGrpSpPr>
        <p:grpSpPr>
          <a:xfrm>
            <a:off x="6642374" y="1380228"/>
            <a:ext cx="357002" cy="354267"/>
            <a:chOff x="-12163025" y="3214275"/>
            <a:chExt cx="354450" cy="351700"/>
          </a:xfrm>
        </p:grpSpPr>
        <p:sp>
          <p:nvSpPr>
            <p:cNvPr id="8156" name="Google Shape;8156;p7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76"/>
          <p:cNvGrpSpPr/>
          <p:nvPr/>
        </p:nvGrpSpPr>
        <p:grpSpPr>
          <a:xfrm>
            <a:off x="6643154" y="1819965"/>
            <a:ext cx="355441" cy="356232"/>
            <a:chOff x="-12160675" y="3647875"/>
            <a:chExt cx="352900" cy="353650"/>
          </a:xfrm>
        </p:grpSpPr>
        <p:sp>
          <p:nvSpPr>
            <p:cNvPr id="8160" name="Google Shape;8160;p7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76"/>
          <p:cNvGrpSpPr/>
          <p:nvPr/>
        </p:nvGrpSpPr>
        <p:grpSpPr>
          <a:xfrm>
            <a:off x="6653870" y="2264421"/>
            <a:ext cx="354635" cy="356232"/>
            <a:chOff x="-12160675" y="4081850"/>
            <a:chExt cx="352100" cy="353650"/>
          </a:xfrm>
        </p:grpSpPr>
        <p:sp>
          <p:nvSpPr>
            <p:cNvPr id="8168" name="Google Shape;8168;p7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76"/>
          <p:cNvGrpSpPr/>
          <p:nvPr/>
        </p:nvGrpSpPr>
        <p:grpSpPr>
          <a:xfrm>
            <a:off x="4858836" y="2738864"/>
            <a:ext cx="355416" cy="355652"/>
            <a:chOff x="-10391650" y="3180600"/>
            <a:chExt cx="352875" cy="353075"/>
          </a:xfrm>
        </p:grpSpPr>
        <p:sp>
          <p:nvSpPr>
            <p:cNvPr id="8175" name="Google Shape;8175;p7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6"/>
          <p:cNvGrpSpPr/>
          <p:nvPr/>
        </p:nvGrpSpPr>
        <p:grpSpPr>
          <a:xfrm>
            <a:off x="4858835" y="3215662"/>
            <a:ext cx="354635" cy="353890"/>
            <a:chOff x="-10390875" y="3616350"/>
            <a:chExt cx="352100" cy="351325"/>
          </a:xfrm>
        </p:grpSpPr>
        <p:sp>
          <p:nvSpPr>
            <p:cNvPr id="8182" name="Google Shape;8182;p7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6"/>
          <p:cNvGrpSpPr/>
          <p:nvPr/>
        </p:nvGrpSpPr>
        <p:grpSpPr>
          <a:xfrm>
            <a:off x="7525810" y="2740327"/>
            <a:ext cx="312585" cy="354670"/>
            <a:chOff x="-10370400" y="4049550"/>
            <a:chExt cx="310350" cy="352100"/>
          </a:xfrm>
        </p:grpSpPr>
        <p:sp>
          <p:nvSpPr>
            <p:cNvPr id="8186" name="Google Shape;8186;p7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76"/>
          <p:cNvGrpSpPr/>
          <p:nvPr/>
        </p:nvGrpSpPr>
        <p:grpSpPr>
          <a:xfrm>
            <a:off x="6630066" y="2739268"/>
            <a:ext cx="379236" cy="354847"/>
            <a:chOff x="-8674650" y="3210975"/>
            <a:chExt cx="376525" cy="352275"/>
          </a:xfrm>
        </p:grpSpPr>
        <p:sp>
          <p:nvSpPr>
            <p:cNvPr id="8192" name="Google Shape;8192;p7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76"/>
          <p:cNvGrpSpPr/>
          <p:nvPr/>
        </p:nvGrpSpPr>
        <p:grpSpPr>
          <a:xfrm>
            <a:off x="5301563" y="1820745"/>
            <a:ext cx="356221" cy="354670"/>
            <a:chOff x="-13512225" y="3647075"/>
            <a:chExt cx="353675" cy="352100"/>
          </a:xfrm>
        </p:grpSpPr>
        <p:sp>
          <p:nvSpPr>
            <p:cNvPr id="8199" name="Google Shape;8199;p7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76"/>
          <p:cNvGrpSpPr/>
          <p:nvPr/>
        </p:nvGrpSpPr>
        <p:grpSpPr>
          <a:xfrm>
            <a:off x="5311876" y="2264811"/>
            <a:ext cx="356221" cy="355451"/>
            <a:chOff x="-13512225" y="4080275"/>
            <a:chExt cx="353675" cy="352875"/>
          </a:xfrm>
        </p:grpSpPr>
        <p:sp>
          <p:nvSpPr>
            <p:cNvPr id="8210" name="Google Shape;8210;p7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76"/>
          <p:cNvGrpSpPr/>
          <p:nvPr/>
        </p:nvGrpSpPr>
        <p:grpSpPr>
          <a:xfrm>
            <a:off x="7084956" y="1412172"/>
            <a:ext cx="356196" cy="290379"/>
            <a:chOff x="-11728250" y="3245400"/>
            <a:chExt cx="353650" cy="288275"/>
          </a:xfrm>
        </p:grpSpPr>
        <p:sp>
          <p:nvSpPr>
            <p:cNvPr id="8222" name="Google Shape;8222;p7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76"/>
          <p:cNvGrpSpPr/>
          <p:nvPr/>
        </p:nvGrpSpPr>
        <p:grpSpPr>
          <a:xfrm>
            <a:off x="7117464" y="2264811"/>
            <a:ext cx="311804" cy="355451"/>
            <a:chOff x="-11703850" y="4081850"/>
            <a:chExt cx="309575" cy="352875"/>
          </a:xfrm>
        </p:grpSpPr>
        <p:sp>
          <p:nvSpPr>
            <p:cNvPr id="8228" name="Google Shape;8228;p7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6"/>
          <p:cNvGrpSpPr/>
          <p:nvPr/>
        </p:nvGrpSpPr>
        <p:grpSpPr>
          <a:xfrm>
            <a:off x="5306120" y="2738964"/>
            <a:ext cx="357002" cy="355451"/>
            <a:chOff x="-9958475" y="3180025"/>
            <a:chExt cx="354450" cy="352875"/>
          </a:xfrm>
        </p:grpSpPr>
        <p:sp>
          <p:nvSpPr>
            <p:cNvPr id="8237" name="Google Shape;8237;p7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6"/>
          <p:cNvGrpSpPr/>
          <p:nvPr/>
        </p:nvGrpSpPr>
        <p:grpSpPr>
          <a:xfrm>
            <a:off x="5315247" y="3214945"/>
            <a:ext cx="337966" cy="355325"/>
            <a:chOff x="-9949025" y="3615575"/>
            <a:chExt cx="335550" cy="352750"/>
          </a:xfrm>
        </p:grpSpPr>
        <p:sp>
          <p:nvSpPr>
            <p:cNvPr id="8241" name="Google Shape;8241;p7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76"/>
          <p:cNvGrpSpPr/>
          <p:nvPr/>
        </p:nvGrpSpPr>
        <p:grpSpPr>
          <a:xfrm>
            <a:off x="7950093" y="2738451"/>
            <a:ext cx="360175" cy="358423"/>
            <a:chOff x="-9961625" y="4048175"/>
            <a:chExt cx="357600" cy="355825"/>
          </a:xfrm>
        </p:grpSpPr>
        <p:sp>
          <p:nvSpPr>
            <p:cNvPr id="8245" name="Google Shape;8245;p7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6"/>
          <p:cNvGrpSpPr/>
          <p:nvPr/>
        </p:nvGrpSpPr>
        <p:grpSpPr>
          <a:xfrm>
            <a:off x="6636814" y="3213963"/>
            <a:ext cx="364959" cy="357289"/>
            <a:chOff x="-8680950" y="3624225"/>
            <a:chExt cx="362350" cy="354700"/>
          </a:xfrm>
        </p:grpSpPr>
        <p:sp>
          <p:nvSpPr>
            <p:cNvPr id="8252" name="Google Shape;8252;p7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6"/>
          <p:cNvGrpSpPr/>
          <p:nvPr/>
        </p:nvGrpSpPr>
        <p:grpSpPr>
          <a:xfrm>
            <a:off x="5773058" y="1379624"/>
            <a:ext cx="313365" cy="355476"/>
            <a:chOff x="-13056975" y="3212300"/>
            <a:chExt cx="311125" cy="352900"/>
          </a:xfrm>
        </p:grpSpPr>
        <p:sp>
          <p:nvSpPr>
            <p:cNvPr id="8259" name="Google Shape;8259;p7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6"/>
          <p:cNvGrpSpPr/>
          <p:nvPr/>
        </p:nvGrpSpPr>
        <p:grpSpPr>
          <a:xfrm>
            <a:off x="5750446" y="1820418"/>
            <a:ext cx="358588" cy="355325"/>
            <a:chOff x="-13077450" y="3647075"/>
            <a:chExt cx="356025" cy="352750"/>
          </a:xfrm>
        </p:grpSpPr>
        <p:sp>
          <p:nvSpPr>
            <p:cNvPr id="8264" name="Google Shape;8264;p7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76"/>
          <p:cNvGrpSpPr/>
          <p:nvPr/>
        </p:nvGrpSpPr>
        <p:grpSpPr>
          <a:xfrm>
            <a:off x="5761552" y="2264018"/>
            <a:ext cx="357002" cy="357037"/>
            <a:chOff x="-13079025" y="4079475"/>
            <a:chExt cx="354450" cy="354450"/>
          </a:xfrm>
        </p:grpSpPr>
        <p:sp>
          <p:nvSpPr>
            <p:cNvPr id="8268" name="Google Shape;8268;p7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6"/>
          <p:cNvGrpSpPr/>
          <p:nvPr/>
        </p:nvGrpSpPr>
        <p:grpSpPr>
          <a:xfrm>
            <a:off x="7534619" y="1380027"/>
            <a:ext cx="356221" cy="354670"/>
            <a:chOff x="-11292700" y="3213875"/>
            <a:chExt cx="353675" cy="352100"/>
          </a:xfrm>
        </p:grpSpPr>
        <p:sp>
          <p:nvSpPr>
            <p:cNvPr id="8273" name="Google Shape;8273;p7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76"/>
          <p:cNvGrpSpPr/>
          <p:nvPr/>
        </p:nvGrpSpPr>
        <p:grpSpPr>
          <a:xfrm>
            <a:off x="7528677" y="1819965"/>
            <a:ext cx="368106" cy="356232"/>
            <a:chOff x="-11299000" y="3647875"/>
            <a:chExt cx="365475" cy="353650"/>
          </a:xfrm>
        </p:grpSpPr>
        <p:sp>
          <p:nvSpPr>
            <p:cNvPr id="8281" name="Google Shape;8281;p7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6"/>
          <p:cNvGrpSpPr/>
          <p:nvPr/>
        </p:nvGrpSpPr>
        <p:grpSpPr>
          <a:xfrm>
            <a:off x="7544139" y="2275916"/>
            <a:ext cx="357808" cy="333240"/>
            <a:chOff x="-11295075" y="4092875"/>
            <a:chExt cx="355250" cy="330825"/>
          </a:xfrm>
        </p:grpSpPr>
        <p:sp>
          <p:nvSpPr>
            <p:cNvPr id="8288" name="Google Shape;8288;p7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6"/>
          <p:cNvGrpSpPr/>
          <p:nvPr/>
        </p:nvGrpSpPr>
        <p:grpSpPr>
          <a:xfrm>
            <a:off x="5769739" y="2738964"/>
            <a:ext cx="312585" cy="355451"/>
            <a:chOff x="-9500075" y="3180800"/>
            <a:chExt cx="310350" cy="352875"/>
          </a:xfrm>
        </p:grpSpPr>
        <p:sp>
          <p:nvSpPr>
            <p:cNvPr id="8294" name="Google Shape;8294;p7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76"/>
          <p:cNvGrpSpPr/>
          <p:nvPr/>
        </p:nvGrpSpPr>
        <p:grpSpPr>
          <a:xfrm>
            <a:off x="5747530" y="3214479"/>
            <a:ext cx="356221" cy="356257"/>
            <a:chOff x="-9523700" y="3614000"/>
            <a:chExt cx="353675" cy="353675"/>
          </a:xfrm>
        </p:grpSpPr>
        <p:sp>
          <p:nvSpPr>
            <p:cNvPr id="8304" name="Google Shape;8304;p7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76"/>
          <p:cNvGrpSpPr/>
          <p:nvPr/>
        </p:nvGrpSpPr>
        <p:grpSpPr>
          <a:xfrm>
            <a:off x="7532481" y="3237121"/>
            <a:ext cx="356221" cy="354670"/>
            <a:chOff x="-9523700" y="4049550"/>
            <a:chExt cx="353675" cy="352100"/>
          </a:xfrm>
        </p:grpSpPr>
        <p:sp>
          <p:nvSpPr>
            <p:cNvPr id="8314" name="Google Shape;8314;p7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76"/>
          <p:cNvGrpSpPr/>
          <p:nvPr/>
        </p:nvGrpSpPr>
        <p:grpSpPr>
          <a:xfrm>
            <a:off x="7088596" y="3237094"/>
            <a:ext cx="357002" cy="311029"/>
            <a:chOff x="-8209150" y="3659675"/>
            <a:chExt cx="354450" cy="308775"/>
          </a:xfrm>
        </p:grpSpPr>
        <p:sp>
          <p:nvSpPr>
            <p:cNvPr id="8322" name="Google Shape;8322;p7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76"/>
          <p:cNvGrpSpPr/>
          <p:nvPr/>
        </p:nvGrpSpPr>
        <p:grpSpPr>
          <a:xfrm>
            <a:off x="6202157" y="2266007"/>
            <a:ext cx="356221" cy="353059"/>
            <a:chOff x="-12643475" y="4081850"/>
            <a:chExt cx="353675" cy="350500"/>
          </a:xfrm>
        </p:grpSpPr>
        <p:sp>
          <p:nvSpPr>
            <p:cNvPr id="8329" name="Google Shape;8329;p7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3" name="Google Shape;8333;p76"/>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4" name="Google Shape;8334;p76"/>
          <p:cNvGrpSpPr/>
          <p:nvPr/>
        </p:nvGrpSpPr>
        <p:grpSpPr>
          <a:xfrm>
            <a:off x="7984757" y="2275916"/>
            <a:ext cx="356221" cy="333240"/>
            <a:chOff x="-10858725" y="4092875"/>
            <a:chExt cx="353675" cy="330825"/>
          </a:xfrm>
        </p:grpSpPr>
        <p:sp>
          <p:nvSpPr>
            <p:cNvPr id="8335" name="Google Shape;8335;p7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76"/>
          <p:cNvGrpSpPr/>
          <p:nvPr/>
        </p:nvGrpSpPr>
        <p:grpSpPr>
          <a:xfrm>
            <a:off x="6243280" y="3214882"/>
            <a:ext cx="252278" cy="355451"/>
            <a:chOff x="-9039300" y="3614000"/>
            <a:chExt cx="250475" cy="352875"/>
          </a:xfrm>
        </p:grpSpPr>
        <p:sp>
          <p:nvSpPr>
            <p:cNvPr id="8342" name="Google Shape;8342;p7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76"/>
          <p:cNvGrpSpPr/>
          <p:nvPr/>
        </p:nvGrpSpPr>
        <p:grpSpPr>
          <a:xfrm>
            <a:off x="7975246" y="3237121"/>
            <a:ext cx="354635" cy="354670"/>
            <a:chOff x="-9088150" y="4049550"/>
            <a:chExt cx="352100" cy="352100"/>
          </a:xfrm>
        </p:grpSpPr>
        <p:sp>
          <p:nvSpPr>
            <p:cNvPr id="8345" name="Google Shape;8345;p7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6"/>
          <p:cNvGrpSpPr/>
          <p:nvPr/>
        </p:nvGrpSpPr>
        <p:grpSpPr>
          <a:xfrm>
            <a:off x="7109610" y="2739354"/>
            <a:ext cx="315757" cy="354670"/>
            <a:chOff x="-8191825" y="3174500"/>
            <a:chExt cx="313500" cy="352100"/>
          </a:xfrm>
        </p:grpSpPr>
        <p:sp>
          <p:nvSpPr>
            <p:cNvPr id="8352" name="Google Shape;8352;p7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76"/>
          <p:cNvGrpSpPr/>
          <p:nvPr/>
        </p:nvGrpSpPr>
        <p:grpSpPr>
          <a:xfrm>
            <a:off x="4858968" y="1379875"/>
            <a:ext cx="356221" cy="354973"/>
            <a:chOff x="-13947000" y="3212800"/>
            <a:chExt cx="353675" cy="352400"/>
          </a:xfrm>
        </p:grpSpPr>
        <p:sp>
          <p:nvSpPr>
            <p:cNvPr id="8356" name="Google Shape;8356;p7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8" name="Google Shape;8358;p76"/>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9" name="Google Shape;8359;p76"/>
          <p:cNvGrpSpPr/>
          <p:nvPr/>
        </p:nvGrpSpPr>
        <p:grpSpPr>
          <a:xfrm>
            <a:off x="5301563" y="1379233"/>
            <a:ext cx="356221" cy="356257"/>
            <a:chOff x="-13512225" y="3211525"/>
            <a:chExt cx="353675" cy="353675"/>
          </a:xfrm>
        </p:grpSpPr>
        <p:sp>
          <p:nvSpPr>
            <p:cNvPr id="8360" name="Google Shape;8360;p7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6"/>
          <p:cNvGrpSpPr/>
          <p:nvPr/>
        </p:nvGrpSpPr>
        <p:grpSpPr>
          <a:xfrm>
            <a:off x="6191845" y="1379624"/>
            <a:ext cx="356221" cy="355476"/>
            <a:chOff x="-12643475" y="3212300"/>
            <a:chExt cx="353675" cy="352900"/>
          </a:xfrm>
        </p:grpSpPr>
        <p:sp>
          <p:nvSpPr>
            <p:cNvPr id="8366" name="Google Shape;8366;p7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6"/>
          <p:cNvGrpSpPr/>
          <p:nvPr/>
        </p:nvGrpSpPr>
        <p:grpSpPr>
          <a:xfrm>
            <a:off x="6191845" y="1831398"/>
            <a:ext cx="356221" cy="333366"/>
            <a:chOff x="-12643475" y="3657325"/>
            <a:chExt cx="353675" cy="330950"/>
          </a:xfrm>
        </p:grpSpPr>
        <p:sp>
          <p:nvSpPr>
            <p:cNvPr id="8376" name="Google Shape;8376;p7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6"/>
          <p:cNvGrpSpPr/>
          <p:nvPr/>
        </p:nvGrpSpPr>
        <p:grpSpPr>
          <a:xfrm>
            <a:off x="7974847" y="1380027"/>
            <a:ext cx="355416" cy="354670"/>
            <a:chOff x="-10857925" y="3213875"/>
            <a:chExt cx="352875" cy="352100"/>
          </a:xfrm>
        </p:grpSpPr>
        <p:sp>
          <p:nvSpPr>
            <p:cNvPr id="8383" name="Google Shape;8383;p7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76"/>
          <p:cNvGrpSpPr/>
          <p:nvPr/>
        </p:nvGrpSpPr>
        <p:grpSpPr>
          <a:xfrm>
            <a:off x="6191762" y="2739455"/>
            <a:ext cx="356096" cy="354469"/>
            <a:chOff x="-9089725" y="3180200"/>
            <a:chExt cx="353550" cy="351900"/>
          </a:xfrm>
        </p:grpSpPr>
        <p:sp>
          <p:nvSpPr>
            <p:cNvPr id="8394" name="Google Shape;8394;p7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76"/>
          <p:cNvGrpSpPr/>
          <p:nvPr/>
        </p:nvGrpSpPr>
        <p:grpSpPr>
          <a:xfrm>
            <a:off x="7083760" y="1819260"/>
            <a:ext cx="358588" cy="357642"/>
            <a:chOff x="7083760" y="1971660"/>
            <a:chExt cx="358588" cy="357642"/>
          </a:xfrm>
        </p:grpSpPr>
        <p:sp>
          <p:nvSpPr>
            <p:cNvPr id="8397" name="Google Shape;8397;p7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9" name="Google Shape;8409;p7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10" name="Google Shape;8410;p7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4"/>
        <p:cNvGrpSpPr/>
        <p:nvPr/>
      </p:nvGrpSpPr>
      <p:grpSpPr>
        <a:xfrm>
          <a:off x="0" y="0"/>
          <a:ext cx="0" cy="0"/>
          <a:chOff x="0" y="0"/>
          <a:chExt cx="0" cy="0"/>
        </a:xfrm>
      </p:grpSpPr>
      <p:sp>
        <p:nvSpPr>
          <p:cNvPr id="8415" name="Google Shape;8415;p7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6" name="Google Shape;8416;p77"/>
          <p:cNvGrpSpPr/>
          <p:nvPr/>
        </p:nvGrpSpPr>
        <p:grpSpPr>
          <a:xfrm>
            <a:off x="748855" y="2243507"/>
            <a:ext cx="452798" cy="449473"/>
            <a:chOff x="-21322300" y="3693325"/>
            <a:chExt cx="306400" cy="304150"/>
          </a:xfrm>
        </p:grpSpPr>
        <p:sp>
          <p:nvSpPr>
            <p:cNvPr id="8417" name="Google Shape;8417;p7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7"/>
          <p:cNvGrpSpPr/>
          <p:nvPr/>
        </p:nvGrpSpPr>
        <p:grpSpPr>
          <a:xfrm>
            <a:off x="748263" y="2810244"/>
            <a:ext cx="453980" cy="422540"/>
            <a:chOff x="-21322300" y="4077125"/>
            <a:chExt cx="307200" cy="285925"/>
          </a:xfrm>
        </p:grpSpPr>
        <p:sp>
          <p:nvSpPr>
            <p:cNvPr id="8422" name="Google Shape;8422;p7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77"/>
          <p:cNvGrpSpPr/>
          <p:nvPr/>
        </p:nvGrpSpPr>
        <p:grpSpPr>
          <a:xfrm>
            <a:off x="3525440" y="1689128"/>
            <a:ext cx="451653" cy="450212"/>
            <a:chOff x="-19394200" y="3333800"/>
            <a:chExt cx="305625" cy="304650"/>
          </a:xfrm>
        </p:grpSpPr>
        <p:sp>
          <p:nvSpPr>
            <p:cNvPr id="8435" name="Google Shape;8435;p7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77"/>
          <p:cNvGrpSpPr/>
          <p:nvPr/>
        </p:nvGrpSpPr>
        <p:grpSpPr>
          <a:xfrm>
            <a:off x="3524276" y="2243580"/>
            <a:ext cx="453980" cy="449325"/>
            <a:chOff x="-19396575" y="3708500"/>
            <a:chExt cx="307200" cy="304050"/>
          </a:xfrm>
        </p:grpSpPr>
        <p:sp>
          <p:nvSpPr>
            <p:cNvPr id="8445" name="Google Shape;8445;p7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7"/>
          <p:cNvGrpSpPr/>
          <p:nvPr/>
        </p:nvGrpSpPr>
        <p:grpSpPr>
          <a:xfrm>
            <a:off x="3518457" y="2796461"/>
            <a:ext cx="465618" cy="450101"/>
            <a:chOff x="-19394200" y="4084200"/>
            <a:chExt cx="315075" cy="304575"/>
          </a:xfrm>
        </p:grpSpPr>
        <p:sp>
          <p:nvSpPr>
            <p:cNvPr id="8449" name="Google Shape;8449;p7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7"/>
          <p:cNvGrpSpPr/>
          <p:nvPr/>
        </p:nvGrpSpPr>
        <p:grpSpPr>
          <a:xfrm>
            <a:off x="6324167" y="1689001"/>
            <a:ext cx="400447" cy="450470"/>
            <a:chOff x="-17526750" y="3309200"/>
            <a:chExt cx="270975" cy="304825"/>
          </a:xfrm>
        </p:grpSpPr>
        <p:sp>
          <p:nvSpPr>
            <p:cNvPr id="8456" name="Google Shape;8456;p7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7"/>
          <p:cNvGrpSpPr/>
          <p:nvPr/>
        </p:nvGrpSpPr>
        <p:grpSpPr>
          <a:xfrm>
            <a:off x="6300319" y="2244173"/>
            <a:ext cx="448143" cy="448143"/>
            <a:chOff x="-17542500" y="3684100"/>
            <a:chExt cx="303250" cy="303250"/>
          </a:xfrm>
        </p:grpSpPr>
        <p:sp>
          <p:nvSpPr>
            <p:cNvPr id="8462" name="Google Shape;8462;p7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77"/>
          <p:cNvGrpSpPr/>
          <p:nvPr/>
        </p:nvGrpSpPr>
        <p:grpSpPr>
          <a:xfrm>
            <a:off x="6299728" y="2810817"/>
            <a:ext cx="449325" cy="421395"/>
            <a:chOff x="-17542500" y="4068450"/>
            <a:chExt cx="304050" cy="285150"/>
          </a:xfrm>
        </p:grpSpPr>
        <p:sp>
          <p:nvSpPr>
            <p:cNvPr id="8470" name="Google Shape;8470;p7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77"/>
          <p:cNvGrpSpPr/>
          <p:nvPr/>
        </p:nvGrpSpPr>
        <p:grpSpPr>
          <a:xfrm>
            <a:off x="3530150" y="3342211"/>
            <a:ext cx="343404" cy="449325"/>
            <a:chOff x="-15652200" y="3335975"/>
            <a:chExt cx="232375" cy="304050"/>
          </a:xfrm>
        </p:grpSpPr>
        <p:sp>
          <p:nvSpPr>
            <p:cNvPr id="8477" name="Google Shape;8477;p7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77"/>
          <p:cNvGrpSpPr/>
          <p:nvPr/>
        </p:nvGrpSpPr>
        <p:grpSpPr>
          <a:xfrm>
            <a:off x="1304064" y="2243729"/>
            <a:ext cx="449325" cy="449030"/>
            <a:chOff x="-20945825" y="3692175"/>
            <a:chExt cx="304050" cy="303850"/>
          </a:xfrm>
        </p:grpSpPr>
        <p:sp>
          <p:nvSpPr>
            <p:cNvPr id="8487" name="Google Shape;8487;p7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77"/>
          <p:cNvGrpSpPr/>
          <p:nvPr/>
        </p:nvGrpSpPr>
        <p:grpSpPr>
          <a:xfrm>
            <a:off x="4110888" y="1689848"/>
            <a:ext cx="372516" cy="448771"/>
            <a:chOff x="-18994100" y="3334775"/>
            <a:chExt cx="252075" cy="303675"/>
          </a:xfrm>
        </p:grpSpPr>
        <p:sp>
          <p:nvSpPr>
            <p:cNvPr id="8492" name="Google Shape;8492;p7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7"/>
          <p:cNvGrpSpPr/>
          <p:nvPr/>
        </p:nvGrpSpPr>
        <p:grpSpPr>
          <a:xfrm>
            <a:off x="4125445" y="2244743"/>
            <a:ext cx="343404" cy="446998"/>
            <a:chOff x="-18983850" y="3710075"/>
            <a:chExt cx="232375" cy="302475"/>
          </a:xfrm>
        </p:grpSpPr>
        <p:sp>
          <p:nvSpPr>
            <p:cNvPr id="8497" name="Google Shape;8497;p7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77"/>
          <p:cNvGrpSpPr/>
          <p:nvPr/>
        </p:nvGrpSpPr>
        <p:grpSpPr>
          <a:xfrm>
            <a:off x="1303491" y="1689573"/>
            <a:ext cx="450470" cy="449325"/>
            <a:chOff x="-20946600" y="3317850"/>
            <a:chExt cx="304825" cy="304050"/>
          </a:xfrm>
        </p:grpSpPr>
        <p:sp>
          <p:nvSpPr>
            <p:cNvPr id="8502" name="Google Shape;8502;p7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7"/>
          <p:cNvGrpSpPr/>
          <p:nvPr/>
        </p:nvGrpSpPr>
        <p:grpSpPr>
          <a:xfrm>
            <a:off x="1329667" y="2797442"/>
            <a:ext cx="398119" cy="448143"/>
            <a:chOff x="-20930075" y="4066100"/>
            <a:chExt cx="269400" cy="303250"/>
          </a:xfrm>
        </p:grpSpPr>
        <p:sp>
          <p:nvSpPr>
            <p:cNvPr id="8506" name="Google Shape;8506;p7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7"/>
          <p:cNvGrpSpPr/>
          <p:nvPr/>
        </p:nvGrpSpPr>
        <p:grpSpPr>
          <a:xfrm>
            <a:off x="4071911" y="2797422"/>
            <a:ext cx="450470" cy="448180"/>
            <a:chOff x="-19020075" y="4084200"/>
            <a:chExt cx="304825" cy="303275"/>
          </a:xfrm>
        </p:grpSpPr>
        <p:sp>
          <p:nvSpPr>
            <p:cNvPr id="8509" name="Google Shape;8509;p7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77"/>
          <p:cNvGrpSpPr/>
          <p:nvPr/>
        </p:nvGrpSpPr>
        <p:grpSpPr>
          <a:xfrm>
            <a:off x="6889176" y="1689001"/>
            <a:ext cx="396937" cy="450470"/>
            <a:chOff x="-17149475" y="3309200"/>
            <a:chExt cx="268600" cy="304825"/>
          </a:xfrm>
        </p:grpSpPr>
        <p:sp>
          <p:nvSpPr>
            <p:cNvPr id="8519" name="Google Shape;8519;p7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77"/>
          <p:cNvGrpSpPr/>
          <p:nvPr/>
        </p:nvGrpSpPr>
        <p:grpSpPr>
          <a:xfrm>
            <a:off x="6862982" y="2258120"/>
            <a:ext cx="449325" cy="420249"/>
            <a:chOff x="-17168375" y="3692750"/>
            <a:chExt cx="304050" cy="284375"/>
          </a:xfrm>
        </p:grpSpPr>
        <p:sp>
          <p:nvSpPr>
            <p:cNvPr id="8522" name="Google Shape;8522;p7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7"/>
          <p:cNvGrpSpPr/>
          <p:nvPr/>
        </p:nvGrpSpPr>
        <p:grpSpPr>
          <a:xfrm>
            <a:off x="6859491" y="2796852"/>
            <a:ext cx="456308" cy="449325"/>
            <a:chOff x="-17170750" y="4058800"/>
            <a:chExt cx="308775" cy="304050"/>
          </a:xfrm>
        </p:grpSpPr>
        <p:sp>
          <p:nvSpPr>
            <p:cNvPr id="8530" name="Google Shape;8530;p7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77"/>
          <p:cNvGrpSpPr/>
          <p:nvPr/>
        </p:nvGrpSpPr>
        <p:grpSpPr>
          <a:xfrm>
            <a:off x="5721388" y="3343358"/>
            <a:ext cx="450470" cy="446998"/>
            <a:chOff x="-15688425" y="3707725"/>
            <a:chExt cx="304825" cy="302475"/>
          </a:xfrm>
        </p:grpSpPr>
        <p:sp>
          <p:nvSpPr>
            <p:cNvPr id="8548" name="Google Shape;8548;p7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77"/>
          <p:cNvGrpSpPr/>
          <p:nvPr/>
        </p:nvGrpSpPr>
        <p:grpSpPr>
          <a:xfrm>
            <a:off x="1865544" y="1690441"/>
            <a:ext cx="451653" cy="447589"/>
            <a:chOff x="-20572500" y="3319025"/>
            <a:chExt cx="305625" cy="302875"/>
          </a:xfrm>
        </p:grpSpPr>
        <p:sp>
          <p:nvSpPr>
            <p:cNvPr id="8555" name="Google Shape;8555;p7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7"/>
          <p:cNvGrpSpPr/>
          <p:nvPr/>
        </p:nvGrpSpPr>
        <p:grpSpPr>
          <a:xfrm>
            <a:off x="1866708" y="2305410"/>
            <a:ext cx="449325" cy="325670"/>
            <a:chOff x="-20571700" y="3722875"/>
            <a:chExt cx="304050" cy="220375"/>
          </a:xfrm>
        </p:grpSpPr>
        <p:sp>
          <p:nvSpPr>
            <p:cNvPr id="8558" name="Google Shape;8558;p7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77"/>
          <p:cNvGrpSpPr/>
          <p:nvPr/>
        </p:nvGrpSpPr>
        <p:grpSpPr>
          <a:xfrm>
            <a:off x="1866135" y="2796278"/>
            <a:ext cx="450470" cy="450470"/>
            <a:chOff x="-20571700" y="4066875"/>
            <a:chExt cx="304825" cy="304825"/>
          </a:xfrm>
        </p:grpSpPr>
        <p:sp>
          <p:nvSpPr>
            <p:cNvPr id="8566" name="Google Shape;8566;p7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7"/>
          <p:cNvGrpSpPr/>
          <p:nvPr/>
        </p:nvGrpSpPr>
        <p:grpSpPr>
          <a:xfrm>
            <a:off x="4632837" y="1688259"/>
            <a:ext cx="453980" cy="451948"/>
            <a:chOff x="-18645175" y="3334200"/>
            <a:chExt cx="307200" cy="305825"/>
          </a:xfrm>
        </p:grpSpPr>
        <p:sp>
          <p:nvSpPr>
            <p:cNvPr id="8573" name="Google Shape;8573;p7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7"/>
          <p:cNvGrpSpPr/>
          <p:nvPr/>
        </p:nvGrpSpPr>
        <p:grpSpPr>
          <a:xfrm>
            <a:off x="4633429" y="2242989"/>
            <a:ext cx="452798" cy="450507"/>
            <a:chOff x="-18645175" y="3708500"/>
            <a:chExt cx="306400" cy="304850"/>
          </a:xfrm>
        </p:grpSpPr>
        <p:sp>
          <p:nvSpPr>
            <p:cNvPr id="8579" name="Google Shape;8579;p7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77"/>
          <p:cNvGrpSpPr/>
          <p:nvPr/>
        </p:nvGrpSpPr>
        <p:grpSpPr>
          <a:xfrm>
            <a:off x="4631101" y="2795630"/>
            <a:ext cx="457453" cy="451763"/>
            <a:chOff x="-18647525" y="4082625"/>
            <a:chExt cx="309550" cy="305700"/>
          </a:xfrm>
        </p:grpSpPr>
        <p:sp>
          <p:nvSpPr>
            <p:cNvPr id="8587" name="Google Shape;8587;p7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77"/>
          <p:cNvGrpSpPr/>
          <p:nvPr/>
        </p:nvGrpSpPr>
        <p:grpSpPr>
          <a:xfrm>
            <a:off x="7441485" y="1689592"/>
            <a:ext cx="395755" cy="449288"/>
            <a:chOff x="-16775350" y="3309200"/>
            <a:chExt cx="267800" cy="304025"/>
          </a:xfrm>
        </p:grpSpPr>
        <p:sp>
          <p:nvSpPr>
            <p:cNvPr id="8592" name="Google Shape;8592;p7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7"/>
          <p:cNvGrpSpPr/>
          <p:nvPr/>
        </p:nvGrpSpPr>
        <p:grpSpPr>
          <a:xfrm>
            <a:off x="7441485" y="2241827"/>
            <a:ext cx="395755" cy="452835"/>
            <a:chOff x="-16775350" y="3683300"/>
            <a:chExt cx="267800" cy="306425"/>
          </a:xfrm>
        </p:grpSpPr>
        <p:sp>
          <p:nvSpPr>
            <p:cNvPr id="8596" name="Google Shape;8596;p7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7"/>
          <p:cNvGrpSpPr/>
          <p:nvPr/>
        </p:nvGrpSpPr>
        <p:grpSpPr>
          <a:xfrm>
            <a:off x="7413536" y="2796870"/>
            <a:ext cx="451653" cy="449288"/>
            <a:chOff x="-16794250" y="4058225"/>
            <a:chExt cx="305625" cy="304025"/>
          </a:xfrm>
        </p:grpSpPr>
        <p:sp>
          <p:nvSpPr>
            <p:cNvPr id="8600" name="Google Shape;8600;p7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9" name="Google Shape;8609;p7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0" name="Google Shape;8610;p77"/>
          <p:cNvGrpSpPr/>
          <p:nvPr/>
        </p:nvGrpSpPr>
        <p:grpSpPr>
          <a:xfrm>
            <a:off x="2414953" y="1689573"/>
            <a:ext cx="457453" cy="449325"/>
            <a:chOff x="-20199150" y="3317850"/>
            <a:chExt cx="309550" cy="304050"/>
          </a:xfrm>
        </p:grpSpPr>
        <p:sp>
          <p:nvSpPr>
            <p:cNvPr id="8611" name="Google Shape;8611;p7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77"/>
          <p:cNvGrpSpPr/>
          <p:nvPr/>
        </p:nvGrpSpPr>
        <p:grpSpPr>
          <a:xfrm>
            <a:off x="2417281" y="2242861"/>
            <a:ext cx="452798" cy="450766"/>
            <a:chOff x="-20199150" y="3693150"/>
            <a:chExt cx="306400" cy="305025"/>
          </a:xfrm>
        </p:grpSpPr>
        <p:sp>
          <p:nvSpPr>
            <p:cNvPr id="8619" name="Google Shape;8619;p7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77"/>
          <p:cNvGrpSpPr/>
          <p:nvPr/>
        </p:nvGrpSpPr>
        <p:grpSpPr>
          <a:xfrm>
            <a:off x="2417854" y="2795687"/>
            <a:ext cx="451653" cy="451653"/>
            <a:chOff x="-20197575" y="4066875"/>
            <a:chExt cx="305625" cy="305625"/>
          </a:xfrm>
        </p:grpSpPr>
        <p:sp>
          <p:nvSpPr>
            <p:cNvPr id="8626" name="Google Shape;8626;p7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77"/>
          <p:cNvGrpSpPr/>
          <p:nvPr/>
        </p:nvGrpSpPr>
        <p:grpSpPr>
          <a:xfrm>
            <a:off x="5200071" y="1687520"/>
            <a:ext cx="449325" cy="453426"/>
            <a:chOff x="-18271050" y="3333200"/>
            <a:chExt cx="304050" cy="306825"/>
          </a:xfrm>
        </p:grpSpPr>
        <p:sp>
          <p:nvSpPr>
            <p:cNvPr id="8635" name="Google Shape;8635;p7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77"/>
          <p:cNvGrpSpPr/>
          <p:nvPr/>
        </p:nvGrpSpPr>
        <p:grpSpPr>
          <a:xfrm>
            <a:off x="5200644" y="2244171"/>
            <a:ext cx="448180" cy="448143"/>
            <a:chOff x="-18270275" y="3710875"/>
            <a:chExt cx="303275" cy="303250"/>
          </a:xfrm>
        </p:grpSpPr>
        <p:sp>
          <p:nvSpPr>
            <p:cNvPr id="8641" name="Google Shape;8641;p7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77"/>
          <p:cNvGrpSpPr/>
          <p:nvPr/>
        </p:nvGrpSpPr>
        <p:grpSpPr>
          <a:xfrm>
            <a:off x="5254196" y="2797422"/>
            <a:ext cx="341076" cy="448180"/>
            <a:chOff x="-18234025" y="4084200"/>
            <a:chExt cx="230800" cy="303275"/>
          </a:xfrm>
        </p:grpSpPr>
        <p:sp>
          <p:nvSpPr>
            <p:cNvPr id="8648" name="Google Shape;8648;p7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77"/>
          <p:cNvGrpSpPr/>
          <p:nvPr/>
        </p:nvGrpSpPr>
        <p:grpSpPr>
          <a:xfrm>
            <a:off x="2366751" y="3341641"/>
            <a:ext cx="449325" cy="450470"/>
            <a:chOff x="-16419350" y="3308400"/>
            <a:chExt cx="304050" cy="304825"/>
          </a:xfrm>
        </p:grpSpPr>
        <p:sp>
          <p:nvSpPr>
            <p:cNvPr id="8652" name="Google Shape;8652;p7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77"/>
          <p:cNvGrpSpPr/>
          <p:nvPr/>
        </p:nvGrpSpPr>
        <p:grpSpPr>
          <a:xfrm>
            <a:off x="4638306" y="3340423"/>
            <a:ext cx="395755" cy="452872"/>
            <a:chOff x="-16401225" y="3683275"/>
            <a:chExt cx="267800" cy="306450"/>
          </a:xfrm>
        </p:grpSpPr>
        <p:sp>
          <p:nvSpPr>
            <p:cNvPr id="8660" name="Google Shape;8660;p7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77"/>
          <p:cNvGrpSpPr/>
          <p:nvPr/>
        </p:nvGrpSpPr>
        <p:grpSpPr>
          <a:xfrm>
            <a:off x="8003755" y="2797062"/>
            <a:ext cx="450470" cy="448180"/>
            <a:chOff x="-16419350" y="4058200"/>
            <a:chExt cx="304825" cy="303275"/>
          </a:xfrm>
        </p:grpSpPr>
        <p:sp>
          <p:nvSpPr>
            <p:cNvPr id="8668" name="Google Shape;8668;p7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77"/>
          <p:cNvGrpSpPr/>
          <p:nvPr/>
        </p:nvGrpSpPr>
        <p:grpSpPr>
          <a:xfrm>
            <a:off x="4030643" y="3343080"/>
            <a:ext cx="450507" cy="447589"/>
            <a:chOff x="-15296200" y="3326900"/>
            <a:chExt cx="304850" cy="302875"/>
          </a:xfrm>
        </p:grpSpPr>
        <p:sp>
          <p:nvSpPr>
            <p:cNvPr id="8676" name="Google Shape;8676;p7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77"/>
          <p:cNvGrpSpPr/>
          <p:nvPr/>
        </p:nvGrpSpPr>
        <p:grpSpPr>
          <a:xfrm>
            <a:off x="2946296" y="1706881"/>
            <a:ext cx="486566" cy="414708"/>
            <a:chOff x="-19835275" y="3330250"/>
            <a:chExt cx="329250" cy="280625"/>
          </a:xfrm>
        </p:grpSpPr>
        <p:sp>
          <p:nvSpPr>
            <p:cNvPr id="8682" name="Google Shape;8682;p7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7"/>
          <p:cNvGrpSpPr/>
          <p:nvPr/>
        </p:nvGrpSpPr>
        <p:grpSpPr>
          <a:xfrm>
            <a:off x="2964325" y="2243470"/>
            <a:ext cx="450507" cy="449547"/>
            <a:chOff x="-19822675" y="3692750"/>
            <a:chExt cx="304850" cy="304200"/>
          </a:xfrm>
        </p:grpSpPr>
        <p:sp>
          <p:nvSpPr>
            <p:cNvPr id="8686" name="Google Shape;8686;p7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77"/>
          <p:cNvGrpSpPr/>
          <p:nvPr/>
        </p:nvGrpSpPr>
        <p:grpSpPr>
          <a:xfrm>
            <a:off x="2964916" y="2796278"/>
            <a:ext cx="449325" cy="450470"/>
            <a:chOff x="-19822675" y="4066875"/>
            <a:chExt cx="304050" cy="304825"/>
          </a:xfrm>
        </p:grpSpPr>
        <p:sp>
          <p:nvSpPr>
            <p:cNvPr id="8692" name="Google Shape;8692;p7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77"/>
          <p:cNvGrpSpPr/>
          <p:nvPr/>
        </p:nvGrpSpPr>
        <p:grpSpPr>
          <a:xfrm>
            <a:off x="5773985" y="1689571"/>
            <a:ext cx="399302" cy="449325"/>
            <a:chOff x="-17878825" y="3334400"/>
            <a:chExt cx="270200" cy="304050"/>
          </a:xfrm>
        </p:grpSpPr>
        <p:sp>
          <p:nvSpPr>
            <p:cNvPr id="8699" name="Google Shape;8699;p7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77"/>
          <p:cNvGrpSpPr/>
          <p:nvPr/>
        </p:nvGrpSpPr>
        <p:grpSpPr>
          <a:xfrm>
            <a:off x="5747809" y="2242416"/>
            <a:ext cx="451653" cy="451653"/>
            <a:chOff x="-17896150" y="3709300"/>
            <a:chExt cx="305625" cy="305625"/>
          </a:xfrm>
        </p:grpSpPr>
        <p:sp>
          <p:nvSpPr>
            <p:cNvPr id="8707" name="Google Shape;8707;p7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77"/>
          <p:cNvGrpSpPr/>
          <p:nvPr/>
        </p:nvGrpSpPr>
        <p:grpSpPr>
          <a:xfrm>
            <a:off x="5775740" y="2795686"/>
            <a:ext cx="395792" cy="451653"/>
            <a:chOff x="-17878025" y="4082625"/>
            <a:chExt cx="267825" cy="305625"/>
          </a:xfrm>
        </p:grpSpPr>
        <p:sp>
          <p:nvSpPr>
            <p:cNvPr id="8712" name="Google Shape;8712;p7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77"/>
          <p:cNvGrpSpPr/>
          <p:nvPr/>
        </p:nvGrpSpPr>
        <p:grpSpPr>
          <a:xfrm>
            <a:off x="2919632" y="3355015"/>
            <a:ext cx="450507" cy="423722"/>
            <a:chOff x="-16044450" y="3317850"/>
            <a:chExt cx="304850" cy="286725"/>
          </a:xfrm>
        </p:grpSpPr>
        <p:sp>
          <p:nvSpPr>
            <p:cNvPr id="8720" name="Google Shape;8720;p7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4" name="Google Shape;8724;p7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5" name="Google Shape;8725;p77"/>
          <p:cNvGrpSpPr/>
          <p:nvPr/>
        </p:nvGrpSpPr>
        <p:grpSpPr>
          <a:xfrm>
            <a:off x="8042149" y="2243724"/>
            <a:ext cx="373662" cy="449030"/>
            <a:chOff x="-16018450" y="4058400"/>
            <a:chExt cx="252850" cy="303850"/>
          </a:xfrm>
        </p:grpSpPr>
        <p:sp>
          <p:nvSpPr>
            <p:cNvPr id="8726" name="Google Shape;8726;p7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0" name="Google Shape;8730;p7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grpSp>
        <p:nvGrpSpPr>
          <p:cNvPr id="462" name="Google Shape;462;p36"/>
          <p:cNvGrpSpPr/>
          <p:nvPr/>
        </p:nvGrpSpPr>
        <p:grpSpPr>
          <a:xfrm>
            <a:off x="589800" y="1047638"/>
            <a:ext cx="3090000" cy="421500"/>
            <a:chOff x="589800" y="1255075"/>
            <a:chExt cx="3090000" cy="421500"/>
          </a:xfrm>
        </p:grpSpPr>
        <p:sp>
          <p:nvSpPr>
            <p:cNvPr id="463" name="Google Shape;463;p36"/>
            <p:cNvSpPr/>
            <p:nvPr/>
          </p:nvSpPr>
          <p:spPr>
            <a:xfrm>
              <a:off x="589800" y="1255075"/>
              <a:ext cx="3090000" cy="4215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 name="Google Shape;464;p36"/>
            <p:cNvGrpSpPr/>
            <p:nvPr/>
          </p:nvGrpSpPr>
          <p:grpSpPr>
            <a:xfrm flipH="1">
              <a:off x="760650" y="1395475"/>
              <a:ext cx="575950" cy="140700"/>
              <a:chOff x="8416025" y="66500"/>
              <a:chExt cx="575950" cy="140700"/>
            </a:xfrm>
          </p:grpSpPr>
          <p:sp>
            <p:nvSpPr>
              <p:cNvPr id="465" name="Google Shape;465;p36"/>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8" name="Google Shape;468;p36"/>
          <p:cNvSpPr/>
          <p:nvPr/>
        </p:nvSpPr>
        <p:spPr>
          <a:xfrm>
            <a:off x="589800" y="1469138"/>
            <a:ext cx="3090000" cy="2931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1449906" y="1624406"/>
            <a:ext cx="1369800" cy="1369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txBox="1">
            <a:spLocks noGrp="1"/>
          </p:cNvSpPr>
          <p:nvPr>
            <p:ph type="title"/>
          </p:nvPr>
        </p:nvSpPr>
        <p:spPr>
          <a:xfrm>
            <a:off x="718050" y="3149900"/>
            <a:ext cx="2833500" cy="5772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About us</a:t>
            </a:r>
            <a:endParaRPr/>
          </a:p>
        </p:txBody>
      </p:sp>
      <p:sp>
        <p:nvSpPr>
          <p:cNvPr id="471" name="Google Shape;471;p36"/>
          <p:cNvSpPr txBox="1">
            <a:spLocks noGrp="1"/>
          </p:cNvSpPr>
          <p:nvPr>
            <p:ph type="title" idx="2"/>
          </p:nvPr>
        </p:nvSpPr>
        <p:spPr>
          <a:xfrm>
            <a:off x="1520406" y="1854344"/>
            <a:ext cx="1228800" cy="9099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01</a:t>
            </a:r>
            <a:endParaRPr/>
          </a:p>
        </p:txBody>
      </p:sp>
      <p:sp>
        <p:nvSpPr>
          <p:cNvPr id="472" name="Google Shape;472;p36"/>
          <p:cNvSpPr txBox="1">
            <a:spLocks noGrp="1"/>
          </p:cNvSpPr>
          <p:nvPr>
            <p:ph type="subTitle" idx="1"/>
          </p:nvPr>
        </p:nvSpPr>
        <p:spPr>
          <a:xfrm>
            <a:off x="718050" y="3727094"/>
            <a:ext cx="2833500" cy="5181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You can enter a subtitle here if you need it</a:t>
            </a:r>
            <a:endParaRPr/>
          </a:p>
        </p:txBody>
      </p:sp>
      <p:grpSp>
        <p:nvGrpSpPr>
          <p:cNvPr id="473" name="Google Shape;473;p36"/>
          <p:cNvGrpSpPr/>
          <p:nvPr/>
        </p:nvGrpSpPr>
        <p:grpSpPr>
          <a:xfrm>
            <a:off x="5554450" y="1823788"/>
            <a:ext cx="2880825" cy="2142825"/>
            <a:chOff x="5411825" y="1734988"/>
            <a:chExt cx="2880825" cy="2142825"/>
          </a:xfrm>
        </p:grpSpPr>
        <p:grpSp>
          <p:nvGrpSpPr>
            <p:cNvPr id="474" name="Google Shape;474;p36"/>
            <p:cNvGrpSpPr/>
            <p:nvPr/>
          </p:nvGrpSpPr>
          <p:grpSpPr>
            <a:xfrm>
              <a:off x="6670625" y="1926800"/>
              <a:ext cx="1622025" cy="1360175"/>
              <a:chOff x="6670625" y="1926800"/>
              <a:chExt cx="1622025" cy="1360175"/>
            </a:xfrm>
          </p:grpSpPr>
          <p:sp>
            <p:nvSpPr>
              <p:cNvPr id="475" name="Google Shape;475;p36"/>
              <p:cNvSpPr/>
              <p:nvPr/>
            </p:nvSpPr>
            <p:spPr>
              <a:xfrm>
                <a:off x="7108425" y="2028550"/>
                <a:ext cx="746400" cy="541225"/>
              </a:xfrm>
              <a:custGeom>
                <a:avLst/>
                <a:gdLst/>
                <a:ahLst/>
                <a:cxnLst/>
                <a:rect l="l" t="t" r="r" b="b"/>
                <a:pathLst>
                  <a:path w="29856" h="21649" extrusionOk="0">
                    <a:moveTo>
                      <a:pt x="2369" y="0"/>
                    </a:moveTo>
                    <a:cubicBezTo>
                      <a:pt x="868" y="1901"/>
                      <a:pt x="1" y="4236"/>
                      <a:pt x="1" y="6905"/>
                    </a:cubicBezTo>
                    <a:lnTo>
                      <a:pt x="1" y="9474"/>
                    </a:lnTo>
                    <a:cubicBezTo>
                      <a:pt x="1" y="16145"/>
                      <a:pt x="5471" y="21649"/>
                      <a:pt x="12176" y="21649"/>
                    </a:cubicBezTo>
                    <a:lnTo>
                      <a:pt x="17680" y="21649"/>
                    </a:lnTo>
                    <a:cubicBezTo>
                      <a:pt x="24352" y="21649"/>
                      <a:pt x="29856" y="16178"/>
                      <a:pt x="29856" y="9474"/>
                    </a:cubicBezTo>
                    <a:lnTo>
                      <a:pt x="29856" y="6905"/>
                    </a:lnTo>
                    <a:cubicBezTo>
                      <a:pt x="29856" y="4236"/>
                      <a:pt x="28988" y="1835"/>
                      <a:pt x="27487" y="0"/>
                    </a:cubicBezTo>
                    <a:lnTo>
                      <a:pt x="22450" y="0"/>
                    </a:lnTo>
                    <a:cubicBezTo>
                      <a:pt x="24719" y="1668"/>
                      <a:pt x="26220" y="4337"/>
                      <a:pt x="26220" y="7405"/>
                    </a:cubicBezTo>
                    <a:lnTo>
                      <a:pt x="26220" y="9007"/>
                    </a:lnTo>
                    <a:cubicBezTo>
                      <a:pt x="26220" y="14010"/>
                      <a:pt x="22150" y="18113"/>
                      <a:pt x="17146" y="18113"/>
                    </a:cubicBezTo>
                    <a:lnTo>
                      <a:pt x="12677" y="18113"/>
                    </a:lnTo>
                    <a:cubicBezTo>
                      <a:pt x="7673" y="18113"/>
                      <a:pt x="3603" y="14010"/>
                      <a:pt x="3603" y="9007"/>
                    </a:cubicBezTo>
                    <a:lnTo>
                      <a:pt x="3603" y="7405"/>
                    </a:lnTo>
                    <a:cubicBezTo>
                      <a:pt x="3603" y="4337"/>
                      <a:pt x="5105" y="1668"/>
                      <a:pt x="7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6"/>
              <p:cNvSpPr/>
              <p:nvPr/>
            </p:nvSpPr>
            <p:spPr>
              <a:xfrm>
                <a:off x="7241025" y="2188650"/>
                <a:ext cx="481200" cy="226850"/>
              </a:xfrm>
              <a:custGeom>
                <a:avLst/>
                <a:gdLst/>
                <a:ahLst/>
                <a:cxnLst/>
                <a:rect l="l" t="t" r="r" b="b"/>
                <a:pathLst>
                  <a:path w="19248" h="9074" extrusionOk="0">
                    <a:moveTo>
                      <a:pt x="4537" y="1"/>
                    </a:moveTo>
                    <a:cubicBezTo>
                      <a:pt x="2035" y="1"/>
                      <a:pt x="1" y="2035"/>
                      <a:pt x="1" y="4537"/>
                    </a:cubicBezTo>
                    <a:cubicBezTo>
                      <a:pt x="1" y="7039"/>
                      <a:pt x="2035" y="9074"/>
                      <a:pt x="4537" y="9074"/>
                    </a:cubicBezTo>
                    <a:lnTo>
                      <a:pt x="14711" y="9074"/>
                    </a:lnTo>
                    <a:cubicBezTo>
                      <a:pt x="17213" y="9074"/>
                      <a:pt x="19248" y="7039"/>
                      <a:pt x="19248" y="4537"/>
                    </a:cubicBezTo>
                    <a:cubicBezTo>
                      <a:pt x="19248" y="2035"/>
                      <a:pt x="17213" y="1"/>
                      <a:pt x="147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p:nvPr/>
            </p:nvSpPr>
            <p:spPr>
              <a:xfrm>
                <a:off x="6774875" y="2195325"/>
                <a:ext cx="263525" cy="212675"/>
              </a:xfrm>
              <a:custGeom>
                <a:avLst/>
                <a:gdLst/>
                <a:ahLst/>
                <a:cxnLst/>
                <a:rect l="l" t="t" r="r" b="b"/>
                <a:pathLst>
                  <a:path w="10541" h="8507" extrusionOk="0">
                    <a:moveTo>
                      <a:pt x="4270" y="1"/>
                    </a:moveTo>
                    <a:cubicBezTo>
                      <a:pt x="1935" y="1"/>
                      <a:pt x="0" y="1935"/>
                      <a:pt x="0" y="4270"/>
                    </a:cubicBezTo>
                    <a:cubicBezTo>
                      <a:pt x="0" y="6605"/>
                      <a:pt x="1901" y="8507"/>
                      <a:pt x="4270" y="8507"/>
                    </a:cubicBezTo>
                    <a:lnTo>
                      <a:pt x="6305" y="8507"/>
                    </a:lnTo>
                    <a:cubicBezTo>
                      <a:pt x="8640" y="8507"/>
                      <a:pt x="10541" y="6605"/>
                      <a:pt x="10541" y="4270"/>
                    </a:cubicBezTo>
                    <a:cubicBezTo>
                      <a:pt x="10541" y="1935"/>
                      <a:pt x="8640" y="1"/>
                      <a:pt x="6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6"/>
              <p:cNvSpPr/>
              <p:nvPr/>
            </p:nvSpPr>
            <p:spPr>
              <a:xfrm>
                <a:off x="7924850" y="2195325"/>
                <a:ext cx="263550" cy="212675"/>
              </a:xfrm>
              <a:custGeom>
                <a:avLst/>
                <a:gdLst/>
                <a:ahLst/>
                <a:cxnLst/>
                <a:rect l="l" t="t" r="r" b="b"/>
                <a:pathLst>
                  <a:path w="10542" h="8507" extrusionOk="0">
                    <a:moveTo>
                      <a:pt x="4237" y="1"/>
                    </a:moveTo>
                    <a:cubicBezTo>
                      <a:pt x="1902" y="1"/>
                      <a:pt x="1" y="1935"/>
                      <a:pt x="1" y="4270"/>
                    </a:cubicBezTo>
                    <a:cubicBezTo>
                      <a:pt x="1" y="6605"/>
                      <a:pt x="1902" y="8507"/>
                      <a:pt x="4237" y="8507"/>
                    </a:cubicBezTo>
                    <a:lnTo>
                      <a:pt x="6305" y="8507"/>
                    </a:lnTo>
                    <a:cubicBezTo>
                      <a:pt x="8640" y="8507"/>
                      <a:pt x="10541" y="6605"/>
                      <a:pt x="10541" y="4270"/>
                    </a:cubicBezTo>
                    <a:cubicBezTo>
                      <a:pt x="10541" y="1935"/>
                      <a:pt x="8640" y="1"/>
                      <a:pt x="6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6"/>
              <p:cNvSpPr/>
              <p:nvPr/>
            </p:nvSpPr>
            <p:spPr>
              <a:xfrm>
                <a:off x="6670625" y="2270375"/>
                <a:ext cx="1622025" cy="981575"/>
              </a:xfrm>
              <a:custGeom>
                <a:avLst/>
                <a:gdLst/>
                <a:ahLst/>
                <a:cxnLst/>
                <a:rect l="l" t="t" r="r" b="b"/>
                <a:pathLst>
                  <a:path w="64881" h="39263" extrusionOk="0">
                    <a:moveTo>
                      <a:pt x="5504" y="1"/>
                    </a:moveTo>
                    <a:cubicBezTo>
                      <a:pt x="2469" y="1"/>
                      <a:pt x="0" y="2469"/>
                      <a:pt x="0" y="5505"/>
                    </a:cubicBezTo>
                    <a:lnTo>
                      <a:pt x="0" y="33758"/>
                    </a:lnTo>
                    <a:cubicBezTo>
                      <a:pt x="0" y="36794"/>
                      <a:pt x="2469" y="39262"/>
                      <a:pt x="5504" y="39262"/>
                    </a:cubicBezTo>
                    <a:lnTo>
                      <a:pt x="59376" y="39262"/>
                    </a:lnTo>
                    <a:cubicBezTo>
                      <a:pt x="62412" y="39262"/>
                      <a:pt x="64880" y="36794"/>
                      <a:pt x="64880" y="33758"/>
                    </a:cubicBezTo>
                    <a:lnTo>
                      <a:pt x="64880" y="5505"/>
                    </a:lnTo>
                    <a:cubicBezTo>
                      <a:pt x="64880" y="2469"/>
                      <a:pt x="62412" y="1"/>
                      <a:pt x="59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6"/>
              <p:cNvSpPr/>
              <p:nvPr/>
            </p:nvSpPr>
            <p:spPr>
              <a:xfrm>
                <a:off x="6670625" y="2563925"/>
                <a:ext cx="1622025" cy="402800"/>
              </a:xfrm>
              <a:custGeom>
                <a:avLst/>
                <a:gdLst/>
                <a:ahLst/>
                <a:cxnLst/>
                <a:rect l="l" t="t" r="r" b="b"/>
                <a:pathLst>
                  <a:path w="64881" h="16112" extrusionOk="0">
                    <a:moveTo>
                      <a:pt x="0" y="0"/>
                    </a:moveTo>
                    <a:lnTo>
                      <a:pt x="0" y="16112"/>
                    </a:lnTo>
                    <a:lnTo>
                      <a:pt x="64880" y="16112"/>
                    </a:lnTo>
                    <a:lnTo>
                      <a:pt x="648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7085925" y="2369625"/>
                <a:ext cx="792250" cy="792250"/>
              </a:xfrm>
              <a:custGeom>
                <a:avLst/>
                <a:gdLst/>
                <a:ahLst/>
                <a:cxnLst/>
                <a:rect l="l" t="t" r="r" b="b"/>
                <a:pathLst>
                  <a:path w="31690" h="31690" extrusionOk="0">
                    <a:moveTo>
                      <a:pt x="15845" y="0"/>
                    </a:moveTo>
                    <a:cubicBezTo>
                      <a:pt x="7072" y="0"/>
                      <a:pt x="0" y="7105"/>
                      <a:pt x="0" y="15845"/>
                    </a:cubicBezTo>
                    <a:cubicBezTo>
                      <a:pt x="0" y="24584"/>
                      <a:pt x="7072" y="31690"/>
                      <a:pt x="15845" y="31690"/>
                    </a:cubicBezTo>
                    <a:cubicBezTo>
                      <a:pt x="24584" y="31690"/>
                      <a:pt x="31690" y="24584"/>
                      <a:pt x="31690" y="15845"/>
                    </a:cubicBezTo>
                    <a:cubicBezTo>
                      <a:pt x="31690" y="7105"/>
                      <a:pt x="24584" y="0"/>
                      <a:pt x="158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6"/>
              <p:cNvSpPr/>
              <p:nvPr/>
            </p:nvSpPr>
            <p:spPr>
              <a:xfrm>
                <a:off x="7150975" y="1926800"/>
                <a:ext cx="661325" cy="120950"/>
              </a:xfrm>
              <a:custGeom>
                <a:avLst/>
                <a:gdLst/>
                <a:ahLst/>
                <a:cxnLst/>
                <a:rect l="l" t="t" r="r" b="b"/>
                <a:pathLst>
                  <a:path w="26453" h="4838" extrusionOk="0">
                    <a:moveTo>
                      <a:pt x="2435" y="0"/>
                    </a:moveTo>
                    <a:cubicBezTo>
                      <a:pt x="1101" y="0"/>
                      <a:pt x="0" y="1068"/>
                      <a:pt x="0" y="2402"/>
                    </a:cubicBezTo>
                    <a:cubicBezTo>
                      <a:pt x="0" y="3737"/>
                      <a:pt x="1101" y="4837"/>
                      <a:pt x="2435" y="4837"/>
                    </a:cubicBezTo>
                    <a:lnTo>
                      <a:pt x="24017" y="4837"/>
                    </a:lnTo>
                    <a:cubicBezTo>
                      <a:pt x="25352" y="4837"/>
                      <a:pt x="26452" y="3737"/>
                      <a:pt x="26452" y="2402"/>
                    </a:cubicBezTo>
                    <a:cubicBezTo>
                      <a:pt x="26452" y="1068"/>
                      <a:pt x="25352" y="0"/>
                      <a:pt x="240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6"/>
              <p:cNvSpPr/>
              <p:nvPr/>
            </p:nvSpPr>
            <p:spPr>
              <a:xfrm>
                <a:off x="7280225" y="2563925"/>
                <a:ext cx="402800" cy="402800"/>
              </a:xfrm>
              <a:custGeom>
                <a:avLst/>
                <a:gdLst/>
                <a:ahLst/>
                <a:cxnLst/>
                <a:rect l="l" t="t" r="r" b="b"/>
                <a:pathLst>
                  <a:path w="16112" h="16112" extrusionOk="0">
                    <a:moveTo>
                      <a:pt x="4304" y="0"/>
                    </a:moveTo>
                    <a:lnTo>
                      <a:pt x="4304" y="4337"/>
                    </a:lnTo>
                    <a:lnTo>
                      <a:pt x="0" y="4337"/>
                    </a:lnTo>
                    <a:lnTo>
                      <a:pt x="0" y="11842"/>
                    </a:lnTo>
                    <a:lnTo>
                      <a:pt x="4304" y="11842"/>
                    </a:lnTo>
                    <a:lnTo>
                      <a:pt x="4304" y="16112"/>
                    </a:lnTo>
                    <a:lnTo>
                      <a:pt x="11809" y="16112"/>
                    </a:lnTo>
                    <a:lnTo>
                      <a:pt x="11809" y="11842"/>
                    </a:lnTo>
                    <a:lnTo>
                      <a:pt x="16112" y="11842"/>
                    </a:lnTo>
                    <a:lnTo>
                      <a:pt x="16112" y="4337"/>
                    </a:lnTo>
                    <a:lnTo>
                      <a:pt x="11809" y="4337"/>
                    </a:lnTo>
                    <a:lnTo>
                      <a:pt x="118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6"/>
              <p:cNvSpPr/>
              <p:nvPr/>
            </p:nvSpPr>
            <p:spPr>
              <a:xfrm>
                <a:off x="6828225" y="3251925"/>
                <a:ext cx="110125" cy="35050"/>
              </a:xfrm>
              <a:custGeom>
                <a:avLst/>
                <a:gdLst/>
                <a:ahLst/>
                <a:cxnLst/>
                <a:rect l="l" t="t" r="r" b="b"/>
                <a:pathLst>
                  <a:path w="4405" h="1402" extrusionOk="0">
                    <a:moveTo>
                      <a:pt x="1" y="0"/>
                    </a:moveTo>
                    <a:lnTo>
                      <a:pt x="1" y="1401"/>
                    </a:lnTo>
                    <a:lnTo>
                      <a:pt x="4404" y="1401"/>
                    </a:lnTo>
                    <a:lnTo>
                      <a:pt x="44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8024925" y="3251925"/>
                <a:ext cx="110100" cy="35050"/>
              </a:xfrm>
              <a:custGeom>
                <a:avLst/>
                <a:gdLst/>
                <a:ahLst/>
                <a:cxnLst/>
                <a:rect l="l" t="t" r="r" b="b"/>
                <a:pathLst>
                  <a:path w="4404" h="1402" extrusionOk="0">
                    <a:moveTo>
                      <a:pt x="0" y="0"/>
                    </a:moveTo>
                    <a:lnTo>
                      <a:pt x="0" y="1401"/>
                    </a:lnTo>
                    <a:lnTo>
                      <a:pt x="4404" y="1401"/>
                    </a:lnTo>
                    <a:lnTo>
                      <a:pt x="44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36"/>
            <p:cNvGrpSpPr/>
            <p:nvPr/>
          </p:nvGrpSpPr>
          <p:grpSpPr>
            <a:xfrm>
              <a:off x="5411825" y="1734988"/>
              <a:ext cx="1044950" cy="1748775"/>
              <a:chOff x="5411788" y="1538188"/>
              <a:chExt cx="1044950" cy="1748775"/>
            </a:xfrm>
          </p:grpSpPr>
          <p:sp>
            <p:nvSpPr>
              <p:cNvPr id="487" name="Google Shape;487;p36"/>
              <p:cNvSpPr/>
              <p:nvPr/>
            </p:nvSpPr>
            <p:spPr>
              <a:xfrm>
                <a:off x="5411788" y="1719963"/>
                <a:ext cx="1044950" cy="1567000"/>
              </a:xfrm>
              <a:custGeom>
                <a:avLst/>
                <a:gdLst/>
                <a:ahLst/>
                <a:cxnLst/>
                <a:rect l="l" t="t" r="r" b="b"/>
                <a:pathLst>
                  <a:path w="41798" h="62680" extrusionOk="0">
                    <a:moveTo>
                      <a:pt x="8340" y="1"/>
                    </a:moveTo>
                    <a:lnTo>
                      <a:pt x="8340" y="3670"/>
                    </a:lnTo>
                    <a:cubicBezTo>
                      <a:pt x="8340" y="6539"/>
                      <a:pt x="6739" y="9141"/>
                      <a:pt x="4170" y="10442"/>
                    </a:cubicBezTo>
                    <a:cubicBezTo>
                      <a:pt x="1635" y="11743"/>
                      <a:pt x="1" y="14345"/>
                      <a:pt x="1" y="17180"/>
                    </a:cubicBezTo>
                    <a:lnTo>
                      <a:pt x="1" y="58509"/>
                    </a:lnTo>
                    <a:cubicBezTo>
                      <a:pt x="1" y="60811"/>
                      <a:pt x="1902" y="62679"/>
                      <a:pt x="4170" y="62679"/>
                    </a:cubicBezTo>
                    <a:lnTo>
                      <a:pt x="37628" y="62679"/>
                    </a:lnTo>
                    <a:cubicBezTo>
                      <a:pt x="39929" y="62679"/>
                      <a:pt x="41797" y="60811"/>
                      <a:pt x="41797" y="58509"/>
                    </a:cubicBezTo>
                    <a:lnTo>
                      <a:pt x="41797" y="17247"/>
                    </a:lnTo>
                    <a:cubicBezTo>
                      <a:pt x="41797" y="14345"/>
                      <a:pt x="40163" y="11776"/>
                      <a:pt x="37628" y="10475"/>
                    </a:cubicBezTo>
                    <a:cubicBezTo>
                      <a:pt x="35026" y="9174"/>
                      <a:pt x="33425" y="6539"/>
                      <a:pt x="33425" y="3670"/>
                    </a:cubicBezTo>
                    <a:lnTo>
                      <a:pt x="334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6"/>
              <p:cNvSpPr/>
              <p:nvPr/>
            </p:nvSpPr>
            <p:spPr>
              <a:xfrm>
                <a:off x="5516038" y="2450488"/>
                <a:ext cx="836450" cy="627150"/>
              </a:xfrm>
              <a:custGeom>
                <a:avLst/>
                <a:gdLst/>
                <a:ahLst/>
                <a:cxnLst/>
                <a:rect l="l" t="t" r="r" b="b"/>
                <a:pathLst>
                  <a:path w="33458" h="25086" extrusionOk="0">
                    <a:moveTo>
                      <a:pt x="0" y="1"/>
                    </a:moveTo>
                    <a:lnTo>
                      <a:pt x="0" y="25085"/>
                    </a:lnTo>
                    <a:lnTo>
                      <a:pt x="33458" y="25085"/>
                    </a:lnTo>
                    <a:lnTo>
                      <a:pt x="334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6"/>
              <p:cNvSpPr/>
              <p:nvPr/>
            </p:nvSpPr>
            <p:spPr>
              <a:xfrm>
                <a:off x="5568563" y="1538188"/>
                <a:ext cx="731400" cy="259375"/>
              </a:xfrm>
              <a:custGeom>
                <a:avLst/>
                <a:gdLst/>
                <a:ahLst/>
                <a:cxnLst/>
                <a:rect l="l" t="t" r="r" b="b"/>
                <a:pathLst>
                  <a:path w="29256" h="10375" extrusionOk="0">
                    <a:moveTo>
                      <a:pt x="3270" y="0"/>
                    </a:moveTo>
                    <a:cubicBezTo>
                      <a:pt x="1435" y="0"/>
                      <a:pt x="1" y="1434"/>
                      <a:pt x="1" y="3269"/>
                    </a:cubicBezTo>
                    <a:lnTo>
                      <a:pt x="1" y="7072"/>
                    </a:lnTo>
                    <a:cubicBezTo>
                      <a:pt x="1" y="8906"/>
                      <a:pt x="1435" y="10374"/>
                      <a:pt x="3270" y="10374"/>
                    </a:cubicBezTo>
                    <a:lnTo>
                      <a:pt x="25986" y="10374"/>
                    </a:lnTo>
                    <a:cubicBezTo>
                      <a:pt x="27754" y="10374"/>
                      <a:pt x="29255" y="8906"/>
                      <a:pt x="29255" y="7072"/>
                    </a:cubicBezTo>
                    <a:lnTo>
                      <a:pt x="29255" y="3269"/>
                    </a:lnTo>
                    <a:cubicBezTo>
                      <a:pt x="29255" y="1434"/>
                      <a:pt x="27821" y="0"/>
                      <a:pt x="259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36"/>
            <p:cNvGrpSpPr/>
            <p:nvPr/>
          </p:nvGrpSpPr>
          <p:grpSpPr>
            <a:xfrm>
              <a:off x="5995138" y="3263175"/>
              <a:ext cx="833113" cy="614638"/>
              <a:chOff x="6156925" y="3251925"/>
              <a:chExt cx="833113" cy="614638"/>
            </a:xfrm>
          </p:grpSpPr>
          <p:sp>
            <p:nvSpPr>
              <p:cNvPr id="491" name="Google Shape;491;p36"/>
              <p:cNvSpPr/>
              <p:nvPr/>
            </p:nvSpPr>
            <p:spPr>
              <a:xfrm>
                <a:off x="6447950" y="3251925"/>
                <a:ext cx="329425" cy="300250"/>
              </a:xfrm>
              <a:custGeom>
                <a:avLst/>
                <a:gdLst/>
                <a:ahLst/>
                <a:cxnLst/>
                <a:rect l="l" t="t" r="r" b="b"/>
                <a:pathLst>
                  <a:path w="13177" h="12010" extrusionOk="0">
                    <a:moveTo>
                      <a:pt x="6601" y="1"/>
                    </a:moveTo>
                    <a:cubicBezTo>
                      <a:pt x="5063" y="1"/>
                      <a:pt x="3520" y="584"/>
                      <a:pt x="2336" y="1752"/>
                    </a:cubicBezTo>
                    <a:cubicBezTo>
                      <a:pt x="1" y="4120"/>
                      <a:pt x="1" y="7923"/>
                      <a:pt x="2336" y="10258"/>
                    </a:cubicBezTo>
                    <a:cubicBezTo>
                      <a:pt x="3520" y="11425"/>
                      <a:pt x="5063" y="12009"/>
                      <a:pt x="6601" y="12009"/>
                    </a:cubicBezTo>
                    <a:cubicBezTo>
                      <a:pt x="8140" y="12009"/>
                      <a:pt x="9674" y="11425"/>
                      <a:pt x="10842" y="10258"/>
                    </a:cubicBezTo>
                    <a:cubicBezTo>
                      <a:pt x="13177" y="7923"/>
                      <a:pt x="13177" y="4120"/>
                      <a:pt x="10842" y="1752"/>
                    </a:cubicBezTo>
                    <a:cubicBezTo>
                      <a:pt x="9674" y="584"/>
                      <a:pt x="8140" y="1"/>
                      <a:pt x="66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6"/>
              <p:cNvSpPr/>
              <p:nvPr/>
            </p:nvSpPr>
            <p:spPr>
              <a:xfrm>
                <a:off x="6507175" y="3297375"/>
                <a:ext cx="210175" cy="211000"/>
              </a:xfrm>
              <a:custGeom>
                <a:avLst/>
                <a:gdLst/>
                <a:ahLst/>
                <a:cxnLst/>
                <a:rect l="l" t="t" r="r" b="b"/>
                <a:pathLst>
                  <a:path w="8407" h="8440" extrusionOk="0">
                    <a:moveTo>
                      <a:pt x="7472" y="1"/>
                    </a:moveTo>
                    <a:lnTo>
                      <a:pt x="0" y="7506"/>
                    </a:lnTo>
                    <a:lnTo>
                      <a:pt x="934" y="8440"/>
                    </a:lnTo>
                    <a:lnTo>
                      <a:pt x="8406" y="935"/>
                    </a:lnTo>
                    <a:lnTo>
                      <a:pt x="74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a:off x="6156925" y="3401625"/>
                <a:ext cx="507875" cy="462850"/>
              </a:xfrm>
              <a:custGeom>
                <a:avLst/>
                <a:gdLst/>
                <a:ahLst/>
                <a:cxnLst/>
                <a:rect l="l" t="t" r="r" b="b"/>
                <a:pathLst>
                  <a:path w="20315" h="18514" extrusionOk="0">
                    <a:moveTo>
                      <a:pt x="10145" y="0"/>
                    </a:moveTo>
                    <a:cubicBezTo>
                      <a:pt x="7772" y="0"/>
                      <a:pt x="5404" y="901"/>
                      <a:pt x="3603" y="2702"/>
                    </a:cubicBezTo>
                    <a:cubicBezTo>
                      <a:pt x="0" y="6338"/>
                      <a:pt x="0" y="12176"/>
                      <a:pt x="3603" y="15812"/>
                    </a:cubicBezTo>
                    <a:cubicBezTo>
                      <a:pt x="5404" y="17613"/>
                      <a:pt x="7772" y="18513"/>
                      <a:pt x="10145" y="18513"/>
                    </a:cubicBezTo>
                    <a:cubicBezTo>
                      <a:pt x="12517" y="18513"/>
                      <a:pt x="14894" y="17613"/>
                      <a:pt x="16712" y="15812"/>
                    </a:cubicBezTo>
                    <a:cubicBezTo>
                      <a:pt x="20315" y="12176"/>
                      <a:pt x="20315" y="6338"/>
                      <a:pt x="16712" y="2702"/>
                    </a:cubicBezTo>
                    <a:cubicBezTo>
                      <a:pt x="14894" y="901"/>
                      <a:pt x="12517" y="0"/>
                      <a:pt x="10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6"/>
              <p:cNvSpPr/>
              <p:nvPr/>
            </p:nvSpPr>
            <p:spPr>
              <a:xfrm>
                <a:off x="6250325" y="3471675"/>
                <a:ext cx="325250" cy="326075"/>
              </a:xfrm>
              <a:custGeom>
                <a:avLst/>
                <a:gdLst/>
                <a:ahLst/>
                <a:cxnLst/>
                <a:rect l="l" t="t" r="r" b="b"/>
                <a:pathLst>
                  <a:path w="13010" h="13043" extrusionOk="0">
                    <a:moveTo>
                      <a:pt x="1468" y="0"/>
                    </a:moveTo>
                    <a:lnTo>
                      <a:pt x="0" y="1501"/>
                    </a:lnTo>
                    <a:lnTo>
                      <a:pt x="11542" y="13043"/>
                    </a:lnTo>
                    <a:lnTo>
                      <a:pt x="13009" y="11575"/>
                    </a:lnTo>
                    <a:lnTo>
                      <a:pt x="14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6"/>
              <p:cNvSpPr/>
              <p:nvPr/>
            </p:nvSpPr>
            <p:spPr>
              <a:xfrm>
                <a:off x="6583888" y="3460413"/>
                <a:ext cx="406150" cy="406150"/>
              </a:xfrm>
              <a:custGeom>
                <a:avLst/>
                <a:gdLst/>
                <a:ahLst/>
                <a:cxnLst/>
                <a:rect l="l" t="t" r="r" b="b"/>
                <a:pathLst>
                  <a:path w="16246" h="16246" extrusionOk="0">
                    <a:moveTo>
                      <a:pt x="8140" y="1"/>
                    </a:moveTo>
                    <a:cubicBezTo>
                      <a:pt x="3636" y="1"/>
                      <a:pt x="1" y="3636"/>
                      <a:pt x="1" y="8140"/>
                    </a:cubicBezTo>
                    <a:cubicBezTo>
                      <a:pt x="1" y="12610"/>
                      <a:pt x="3636" y="16245"/>
                      <a:pt x="8140" y="16245"/>
                    </a:cubicBezTo>
                    <a:cubicBezTo>
                      <a:pt x="12610" y="16245"/>
                      <a:pt x="16245" y="12610"/>
                      <a:pt x="16245" y="8140"/>
                    </a:cubicBezTo>
                    <a:cubicBezTo>
                      <a:pt x="16245" y="3636"/>
                      <a:pt x="12610" y="1"/>
                      <a:pt x="8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a:off x="6739825" y="3484175"/>
                <a:ext cx="45900" cy="358625"/>
              </a:xfrm>
              <a:custGeom>
                <a:avLst/>
                <a:gdLst/>
                <a:ahLst/>
                <a:cxnLst/>
                <a:rect l="l" t="t" r="r" b="b"/>
                <a:pathLst>
                  <a:path w="1836" h="14345" extrusionOk="0">
                    <a:moveTo>
                      <a:pt x="1" y="1"/>
                    </a:moveTo>
                    <a:lnTo>
                      <a:pt x="1" y="14344"/>
                    </a:lnTo>
                    <a:lnTo>
                      <a:pt x="1835" y="14344"/>
                    </a:lnTo>
                    <a:lnTo>
                      <a:pt x="18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 name="Google Shape;497;p36"/>
          <p:cNvGrpSpPr/>
          <p:nvPr/>
        </p:nvGrpSpPr>
        <p:grpSpPr>
          <a:xfrm>
            <a:off x="4015363" y="1061725"/>
            <a:ext cx="3982086" cy="3338716"/>
            <a:chOff x="4015363" y="1061725"/>
            <a:chExt cx="3982086" cy="3338716"/>
          </a:xfrm>
        </p:grpSpPr>
        <p:grpSp>
          <p:nvGrpSpPr>
            <p:cNvPr id="498" name="Google Shape;498;p36"/>
            <p:cNvGrpSpPr/>
            <p:nvPr/>
          </p:nvGrpSpPr>
          <p:grpSpPr>
            <a:xfrm>
              <a:off x="7733919" y="4138276"/>
              <a:ext cx="263530" cy="262165"/>
              <a:chOff x="8574475" y="3208550"/>
              <a:chExt cx="159300" cy="158475"/>
            </a:xfrm>
          </p:grpSpPr>
          <p:sp>
            <p:nvSpPr>
              <p:cNvPr id="499" name="Google Shape;499;p36"/>
              <p:cNvSpPr/>
              <p:nvPr/>
            </p:nvSpPr>
            <p:spPr>
              <a:xfrm>
                <a:off x="8643700" y="3208550"/>
                <a:ext cx="20025" cy="158475"/>
              </a:xfrm>
              <a:custGeom>
                <a:avLst/>
                <a:gdLst/>
                <a:ahLst/>
                <a:cxnLst/>
                <a:rect l="l" t="t" r="r" b="b"/>
                <a:pathLst>
                  <a:path w="801" h="6339" extrusionOk="0">
                    <a:moveTo>
                      <a:pt x="401" y="1"/>
                    </a:moveTo>
                    <a:cubicBezTo>
                      <a:pt x="167" y="1"/>
                      <a:pt x="0" y="167"/>
                      <a:pt x="0" y="401"/>
                    </a:cubicBezTo>
                    <a:lnTo>
                      <a:pt x="0" y="5971"/>
                    </a:lnTo>
                    <a:cubicBezTo>
                      <a:pt x="0" y="6172"/>
                      <a:pt x="167" y="6338"/>
                      <a:pt x="401" y="6338"/>
                    </a:cubicBezTo>
                    <a:cubicBezTo>
                      <a:pt x="601" y="6338"/>
                      <a:pt x="801" y="6172"/>
                      <a:pt x="768" y="5971"/>
                    </a:cubicBezTo>
                    <a:lnTo>
                      <a:pt x="768" y="401"/>
                    </a:lnTo>
                    <a:cubicBezTo>
                      <a:pt x="768" y="167"/>
                      <a:pt x="601"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a:off x="8574475" y="3278600"/>
                <a:ext cx="159300" cy="19200"/>
              </a:xfrm>
              <a:custGeom>
                <a:avLst/>
                <a:gdLst/>
                <a:ahLst/>
                <a:cxnLst/>
                <a:rect l="l" t="t" r="r" b="b"/>
                <a:pathLst>
                  <a:path w="6372" h="768" extrusionOk="0">
                    <a:moveTo>
                      <a:pt x="368" y="1"/>
                    </a:moveTo>
                    <a:cubicBezTo>
                      <a:pt x="168" y="1"/>
                      <a:pt x="1" y="167"/>
                      <a:pt x="1" y="367"/>
                    </a:cubicBezTo>
                    <a:cubicBezTo>
                      <a:pt x="1" y="601"/>
                      <a:pt x="168" y="768"/>
                      <a:pt x="368" y="768"/>
                    </a:cubicBezTo>
                    <a:lnTo>
                      <a:pt x="5938" y="768"/>
                    </a:lnTo>
                    <a:cubicBezTo>
                      <a:pt x="6205" y="768"/>
                      <a:pt x="6372" y="601"/>
                      <a:pt x="6339" y="367"/>
                    </a:cubicBezTo>
                    <a:cubicBezTo>
                      <a:pt x="6339" y="167"/>
                      <a:pt x="6172" y="1"/>
                      <a:pt x="5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 name="Google Shape;501;p36"/>
            <p:cNvGrpSpPr/>
            <p:nvPr/>
          </p:nvGrpSpPr>
          <p:grpSpPr>
            <a:xfrm>
              <a:off x="4923250" y="2316650"/>
              <a:ext cx="142625" cy="142625"/>
              <a:chOff x="4150500" y="2464675"/>
              <a:chExt cx="142625" cy="142625"/>
            </a:xfrm>
          </p:grpSpPr>
          <p:sp>
            <p:nvSpPr>
              <p:cNvPr id="502" name="Google Shape;502;p36"/>
              <p:cNvSpPr/>
              <p:nvPr/>
            </p:nvSpPr>
            <p:spPr>
              <a:xfrm>
                <a:off x="4211375" y="2464675"/>
                <a:ext cx="19200" cy="142625"/>
              </a:xfrm>
              <a:custGeom>
                <a:avLst/>
                <a:gdLst/>
                <a:ahLst/>
                <a:cxnLst/>
                <a:rect l="l" t="t" r="r" b="b"/>
                <a:pathLst>
                  <a:path w="768" h="5705" extrusionOk="0">
                    <a:moveTo>
                      <a:pt x="400" y="1"/>
                    </a:moveTo>
                    <a:cubicBezTo>
                      <a:pt x="167" y="1"/>
                      <a:pt x="0" y="168"/>
                      <a:pt x="0" y="368"/>
                    </a:cubicBezTo>
                    <a:lnTo>
                      <a:pt x="0" y="5338"/>
                    </a:lnTo>
                    <a:cubicBezTo>
                      <a:pt x="0" y="5538"/>
                      <a:pt x="167" y="5705"/>
                      <a:pt x="400" y="5705"/>
                    </a:cubicBezTo>
                    <a:cubicBezTo>
                      <a:pt x="601" y="5705"/>
                      <a:pt x="767" y="5505"/>
                      <a:pt x="767" y="5338"/>
                    </a:cubicBezTo>
                    <a:lnTo>
                      <a:pt x="767" y="368"/>
                    </a:lnTo>
                    <a:cubicBezTo>
                      <a:pt x="767" y="168"/>
                      <a:pt x="601" y="1"/>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6"/>
              <p:cNvSpPr/>
              <p:nvPr/>
            </p:nvSpPr>
            <p:spPr>
              <a:xfrm>
                <a:off x="4150500" y="2526400"/>
                <a:ext cx="142625" cy="18375"/>
              </a:xfrm>
              <a:custGeom>
                <a:avLst/>
                <a:gdLst/>
                <a:ahLst/>
                <a:cxnLst/>
                <a:rect l="l" t="t" r="r" b="b"/>
                <a:pathLst>
                  <a:path w="5705" h="735" extrusionOk="0">
                    <a:moveTo>
                      <a:pt x="367" y="0"/>
                    </a:moveTo>
                    <a:cubicBezTo>
                      <a:pt x="134" y="0"/>
                      <a:pt x="0" y="167"/>
                      <a:pt x="0" y="367"/>
                    </a:cubicBezTo>
                    <a:cubicBezTo>
                      <a:pt x="0" y="567"/>
                      <a:pt x="134" y="734"/>
                      <a:pt x="367" y="734"/>
                    </a:cubicBezTo>
                    <a:lnTo>
                      <a:pt x="5271" y="734"/>
                    </a:lnTo>
                    <a:cubicBezTo>
                      <a:pt x="5537" y="734"/>
                      <a:pt x="5704" y="567"/>
                      <a:pt x="5704" y="367"/>
                    </a:cubicBezTo>
                    <a:cubicBezTo>
                      <a:pt x="5704" y="167"/>
                      <a:pt x="5537" y="0"/>
                      <a:pt x="53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36"/>
            <p:cNvGrpSpPr/>
            <p:nvPr/>
          </p:nvGrpSpPr>
          <p:grpSpPr>
            <a:xfrm>
              <a:off x="5361450" y="1061725"/>
              <a:ext cx="266875" cy="266050"/>
              <a:chOff x="4656375" y="1180150"/>
              <a:chExt cx="266875" cy="266050"/>
            </a:xfrm>
          </p:grpSpPr>
          <p:sp>
            <p:nvSpPr>
              <p:cNvPr id="505" name="Google Shape;505;p36"/>
              <p:cNvSpPr/>
              <p:nvPr/>
            </p:nvSpPr>
            <p:spPr>
              <a:xfrm>
                <a:off x="4780625" y="1180150"/>
                <a:ext cx="19200" cy="266050"/>
              </a:xfrm>
              <a:custGeom>
                <a:avLst/>
                <a:gdLst/>
                <a:ahLst/>
                <a:cxnLst/>
                <a:rect l="l" t="t" r="r" b="b"/>
                <a:pathLst>
                  <a:path w="768" h="10642" extrusionOk="0">
                    <a:moveTo>
                      <a:pt x="368" y="0"/>
                    </a:moveTo>
                    <a:cubicBezTo>
                      <a:pt x="168" y="0"/>
                      <a:pt x="1" y="167"/>
                      <a:pt x="1" y="367"/>
                    </a:cubicBezTo>
                    <a:lnTo>
                      <a:pt x="1" y="10274"/>
                    </a:lnTo>
                    <a:cubicBezTo>
                      <a:pt x="1" y="10474"/>
                      <a:pt x="168" y="10641"/>
                      <a:pt x="368" y="10641"/>
                    </a:cubicBezTo>
                    <a:cubicBezTo>
                      <a:pt x="601" y="10641"/>
                      <a:pt x="768" y="10474"/>
                      <a:pt x="768" y="10274"/>
                    </a:cubicBezTo>
                    <a:lnTo>
                      <a:pt x="768" y="367"/>
                    </a:lnTo>
                    <a:cubicBezTo>
                      <a:pt x="768" y="167"/>
                      <a:pt x="601" y="0"/>
                      <a:pt x="3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6"/>
              <p:cNvSpPr/>
              <p:nvPr/>
            </p:nvSpPr>
            <p:spPr>
              <a:xfrm>
                <a:off x="4656375" y="1303575"/>
                <a:ext cx="266875" cy="18375"/>
              </a:xfrm>
              <a:custGeom>
                <a:avLst/>
                <a:gdLst/>
                <a:ahLst/>
                <a:cxnLst/>
                <a:rect l="l" t="t" r="r" b="b"/>
                <a:pathLst>
                  <a:path w="10675" h="735" extrusionOk="0">
                    <a:moveTo>
                      <a:pt x="401" y="0"/>
                    </a:moveTo>
                    <a:cubicBezTo>
                      <a:pt x="167" y="0"/>
                      <a:pt x="1" y="167"/>
                      <a:pt x="1" y="367"/>
                    </a:cubicBezTo>
                    <a:cubicBezTo>
                      <a:pt x="1" y="567"/>
                      <a:pt x="167" y="734"/>
                      <a:pt x="401" y="734"/>
                    </a:cubicBezTo>
                    <a:lnTo>
                      <a:pt x="10308" y="734"/>
                    </a:lnTo>
                    <a:cubicBezTo>
                      <a:pt x="10508" y="734"/>
                      <a:pt x="10675" y="567"/>
                      <a:pt x="10641" y="367"/>
                    </a:cubicBezTo>
                    <a:cubicBezTo>
                      <a:pt x="10641" y="167"/>
                      <a:pt x="10475" y="0"/>
                      <a:pt x="10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 name="Google Shape;507;p36"/>
            <p:cNvSpPr/>
            <p:nvPr/>
          </p:nvSpPr>
          <p:spPr>
            <a:xfrm>
              <a:off x="7330600" y="1268950"/>
              <a:ext cx="325250" cy="293575"/>
            </a:xfrm>
            <a:custGeom>
              <a:avLst/>
              <a:gdLst/>
              <a:ahLst/>
              <a:cxnLst/>
              <a:rect l="l" t="t" r="r" b="b"/>
              <a:pathLst>
                <a:path w="13010" h="11743" extrusionOk="0">
                  <a:moveTo>
                    <a:pt x="9174" y="768"/>
                  </a:moveTo>
                  <a:cubicBezTo>
                    <a:pt x="10842" y="768"/>
                    <a:pt x="12176" y="2135"/>
                    <a:pt x="12176" y="3770"/>
                  </a:cubicBezTo>
                  <a:cubicBezTo>
                    <a:pt x="12176" y="4537"/>
                    <a:pt x="11876" y="5271"/>
                    <a:pt x="11375" y="5805"/>
                  </a:cubicBezTo>
                  <a:lnTo>
                    <a:pt x="6505" y="10642"/>
                  </a:lnTo>
                  <a:lnTo>
                    <a:pt x="1802" y="5972"/>
                  </a:lnTo>
                  <a:lnTo>
                    <a:pt x="1635" y="5805"/>
                  </a:lnTo>
                  <a:cubicBezTo>
                    <a:pt x="1135" y="5271"/>
                    <a:pt x="834" y="4504"/>
                    <a:pt x="834" y="3770"/>
                  </a:cubicBezTo>
                  <a:cubicBezTo>
                    <a:pt x="834" y="2102"/>
                    <a:pt x="2169" y="768"/>
                    <a:pt x="3837" y="768"/>
                  </a:cubicBezTo>
                  <a:cubicBezTo>
                    <a:pt x="4737" y="768"/>
                    <a:pt x="5638" y="1168"/>
                    <a:pt x="6138" y="1969"/>
                  </a:cubicBezTo>
                  <a:lnTo>
                    <a:pt x="6472" y="2369"/>
                  </a:lnTo>
                  <a:lnTo>
                    <a:pt x="6805" y="1969"/>
                  </a:lnTo>
                  <a:cubicBezTo>
                    <a:pt x="7339" y="1168"/>
                    <a:pt x="8206" y="768"/>
                    <a:pt x="9174" y="768"/>
                  </a:cubicBezTo>
                  <a:close/>
                  <a:moveTo>
                    <a:pt x="3803" y="1"/>
                  </a:moveTo>
                  <a:cubicBezTo>
                    <a:pt x="1702" y="1"/>
                    <a:pt x="0" y="1668"/>
                    <a:pt x="0" y="3770"/>
                  </a:cubicBezTo>
                  <a:cubicBezTo>
                    <a:pt x="0" y="4737"/>
                    <a:pt x="367" y="5638"/>
                    <a:pt x="1035" y="6338"/>
                  </a:cubicBezTo>
                  <a:lnTo>
                    <a:pt x="6505" y="11742"/>
                  </a:lnTo>
                  <a:lnTo>
                    <a:pt x="11809" y="6572"/>
                  </a:lnTo>
                  <a:lnTo>
                    <a:pt x="12009" y="6338"/>
                  </a:lnTo>
                  <a:cubicBezTo>
                    <a:pt x="12643" y="5638"/>
                    <a:pt x="13010" y="4737"/>
                    <a:pt x="13010" y="3770"/>
                  </a:cubicBezTo>
                  <a:cubicBezTo>
                    <a:pt x="13010" y="1735"/>
                    <a:pt x="11309" y="1"/>
                    <a:pt x="9207" y="1"/>
                  </a:cubicBezTo>
                  <a:cubicBezTo>
                    <a:pt x="8173" y="1"/>
                    <a:pt x="7206" y="434"/>
                    <a:pt x="6505" y="1135"/>
                  </a:cubicBezTo>
                  <a:cubicBezTo>
                    <a:pt x="5805" y="434"/>
                    <a:pt x="4837" y="1"/>
                    <a:pt x="38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 name="Google Shape;508;p36"/>
            <p:cNvGrpSpPr/>
            <p:nvPr/>
          </p:nvGrpSpPr>
          <p:grpSpPr>
            <a:xfrm>
              <a:off x="4015363" y="3087400"/>
              <a:ext cx="1013088" cy="1064525"/>
              <a:chOff x="3910163" y="3066375"/>
              <a:chExt cx="1013088" cy="1064525"/>
            </a:xfrm>
          </p:grpSpPr>
          <p:sp>
            <p:nvSpPr>
              <p:cNvPr id="509" name="Google Shape;509;p36"/>
              <p:cNvSpPr/>
              <p:nvPr/>
            </p:nvSpPr>
            <p:spPr>
              <a:xfrm>
                <a:off x="3910163" y="3066375"/>
                <a:ext cx="406161" cy="406161"/>
              </a:xfrm>
              <a:custGeom>
                <a:avLst/>
                <a:gdLst/>
                <a:ahLst/>
                <a:cxnLst/>
                <a:rect l="l" t="t" r="r" b="b"/>
                <a:pathLst>
                  <a:path w="12176" h="12176" extrusionOk="0">
                    <a:moveTo>
                      <a:pt x="6105" y="801"/>
                    </a:moveTo>
                    <a:cubicBezTo>
                      <a:pt x="9007" y="801"/>
                      <a:pt x="11375" y="3169"/>
                      <a:pt x="11408" y="6105"/>
                    </a:cubicBezTo>
                    <a:cubicBezTo>
                      <a:pt x="11408" y="9007"/>
                      <a:pt x="9007" y="11375"/>
                      <a:pt x="6105" y="11375"/>
                    </a:cubicBezTo>
                    <a:cubicBezTo>
                      <a:pt x="3169" y="11375"/>
                      <a:pt x="801" y="9007"/>
                      <a:pt x="801" y="6105"/>
                    </a:cubicBezTo>
                    <a:cubicBezTo>
                      <a:pt x="801" y="3169"/>
                      <a:pt x="3169" y="801"/>
                      <a:pt x="6105" y="801"/>
                    </a:cubicBezTo>
                    <a:close/>
                    <a:moveTo>
                      <a:pt x="6105" y="0"/>
                    </a:moveTo>
                    <a:cubicBezTo>
                      <a:pt x="2736" y="0"/>
                      <a:pt x="0" y="2769"/>
                      <a:pt x="0" y="6105"/>
                    </a:cubicBezTo>
                    <a:cubicBezTo>
                      <a:pt x="0" y="9474"/>
                      <a:pt x="2769" y="12176"/>
                      <a:pt x="6105" y="12176"/>
                    </a:cubicBezTo>
                    <a:cubicBezTo>
                      <a:pt x="9440" y="12176"/>
                      <a:pt x="12176" y="9474"/>
                      <a:pt x="12176" y="6105"/>
                    </a:cubicBezTo>
                    <a:cubicBezTo>
                      <a:pt x="12176" y="2702"/>
                      <a:pt x="9440" y="0"/>
                      <a:pt x="6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36"/>
              <p:cNvGrpSpPr/>
              <p:nvPr/>
            </p:nvGrpSpPr>
            <p:grpSpPr>
              <a:xfrm>
                <a:off x="4780625" y="3988275"/>
                <a:ext cx="142625" cy="142625"/>
                <a:chOff x="4150500" y="2464675"/>
                <a:chExt cx="142625" cy="142625"/>
              </a:xfrm>
            </p:grpSpPr>
            <p:sp>
              <p:nvSpPr>
                <p:cNvPr id="511" name="Google Shape;511;p36"/>
                <p:cNvSpPr/>
                <p:nvPr/>
              </p:nvSpPr>
              <p:spPr>
                <a:xfrm>
                  <a:off x="4211375" y="2464675"/>
                  <a:ext cx="19200" cy="142625"/>
                </a:xfrm>
                <a:custGeom>
                  <a:avLst/>
                  <a:gdLst/>
                  <a:ahLst/>
                  <a:cxnLst/>
                  <a:rect l="l" t="t" r="r" b="b"/>
                  <a:pathLst>
                    <a:path w="768" h="5705" extrusionOk="0">
                      <a:moveTo>
                        <a:pt x="400" y="1"/>
                      </a:moveTo>
                      <a:cubicBezTo>
                        <a:pt x="167" y="1"/>
                        <a:pt x="0" y="168"/>
                        <a:pt x="0" y="368"/>
                      </a:cubicBezTo>
                      <a:lnTo>
                        <a:pt x="0" y="5338"/>
                      </a:lnTo>
                      <a:cubicBezTo>
                        <a:pt x="0" y="5538"/>
                        <a:pt x="167" y="5705"/>
                        <a:pt x="400" y="5705"/>
                      </a:cubicBezTo>
                      <a:cubicBezTo>
                        <a:pt x="601" y="5705"/>
                        <a:pt x="767" y="5505"/>
                        <a:pt x="767" y="5338"/>
                      </a:cubicBezTo>
                      <a:lnTo>
                        <a:pt x="767" y="368"/>
                      </a:lnTo>
                      <a:cubicBezTo>
                        <a:pt x="767" y="168"/>
                        <a:pt x="601" y="1"/>
                        <a:pt x="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6"/>
                <p:cNvSpPr/>
                <p:nvPr/>
              </p:nvSpPr>
              <p:spPr>
                <a:xfrm>
                  <a:off x="4150500" y="2526400"/>
                  <a:ext cx="142625" cy="18375"/>
                </a:xfrm>
                <a:custGeom>
                  <a:avLst/>
                  <a:gdLst/>
                  <a:ahLst/>
                  <a:cxnLst/>
                  <a:rect l="l" t="t" r="r" b="b"/>
                  <a:pathLst>
                    <a:path w="5705" h="735" extrusionOk="0">
                      <a:moveTo>
                        <a:pt x="367" y="0"/>
                      </a:moveTo>
                      <a:cubicBezTo>
                        <a:pt x="134" y="0"/>
                        <a:pt x="0" y="167"/>
                        <a:pt x="0" y="367"/>
                      </a:cubicBezTo>
                      <a:cubicBezTo>
                        <a:pt x="0" y="567"/>
                        <a:pt x="134" y="734"/>
                        <a:pt x="367" y="734"/>
                      </a:cubicBezTo>
                      <a:lnTo>
                        <a:pt x="5271" y="734"/>
                      </a:lnTo>
                      <a:cubicBezTo>
                        <a:pt x="5537" y="734"/>
                        <a:pt x="5704" y="567"/>
                        <a:pt x="5704" y="367"/>
                      </a:cubicBezTo>
                      <a:cubicBezTo>
                        <a:pt x="5704" y="167"/>
                        <a:pt x="5537" y="0"/>
                        <a:pt x="53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13" name="Google Shape;513;p36"/>
          <p:cNvSpPr txBox="1">
            <a:spLocks noGrp="1"/>
          </p:cNvSpPr>
          <p:nvPr>
            <p:ph type="subTitle" idx="3"/>
          </p:nvPr>
        </p:nvSpPr>
        <p:spPr>
          <a:xfrm>
            <a:off x="1030500" y="83000"/>
            <a:ext cx="3457800" cy="225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a:t>WEB DESIGN MK PLAN FOR A HEALTH CARE CENTER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37"/>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Our evolution</a:t>
            </a:r>
            <a:endParaRPr/>
          </a:p>
        </p:txBody>
      </p:sp>
      <p:sp>
        <p:nvSpPr>
          <p:cNvPr id="519" name="Google Shape;519;p37"/>
          <p:cNvSpPr/>
          <p:nvPr/>
        </p:nvSpPr>
        <p:spPr>
          <a:xfrm>
            <a:off x="2057400" y="20677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4519150" y="20677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6980900" y="20677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txBox="1"/>
          <p:nvPr/>
        </p:nvSpPr>
        <p:spPr>
          <a:xfrm>
            <a:off x="1593450" y="3133275"/>
            <a:ext cx="1840500" cy="680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rgbClr val="000000"/>
                </a:solidFill>
                <a:latin typeface="Raleway Medium"/>
                <a:ea typeface="Raleway Medium"/>
                <a:cs typeface="Raleway Medium"/>
                <a:sym typeface="Raleway Medium"/>
              </a:rPr>
              <a:t>Venus</a:t>
            </a:r>
            <a:r>
              <a:rPr lang="en">
                <a:latin typeface="Raleway Medium"/>
                <a:ea typeface="Raleway Medium"/>
                <a:cs typeface="Raleway Medium"/>
                <a:sym typeface="Raleway Medium"/>
              </a:rPr>
              <a:t> is the second planet from the Sun</a:t>
            </a:r>
            <a:endParaRPr>
              <a:solidFill>
                <a:srgbClr val="000000"/>
              </a:solidFill>
              <a:latin typeface="Raleway Medium"/>
              <a:ea typeface="Raleway Medium"/>
              <a:cs typeface="Raleway Medium"/>
              <a:sym typeface="Raleway Medium"/>
            </a:endParaRPr>
          </a:p>
        </p:txBody>
      </p:sp>
      <p:sp>
        <p:nvSpPr>
          <p:cNvPr id="523" name="Google Shape;523;p37"/>
          <p:cNvSpPr txBox="1"/>
          <p:nvPr/>
        </p:nvSpPr>
        <p:spPr>
          <a:xfrm>
            <a:off x="1593450" y="1591375"/>
            <a:ext cx="18405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2006</a:t>
            </a:r>
            <a:endParaRPr sz="2000" b="1">
              <a:solidFill>
                <a:schemeClr val="accent2"/>
              </a:solidFill>
              <a:latin typeface="Viga"/>
              <a:ea typeface="Viga"/>
              <a:cs typeface="Viga"/>
              <a:sym typeface="Viga"/>
            </a:endParaRPr>
          </a:p>
        </p:txBody>
      </p:sp>
      <p:sp>
        <p:nvSpPr>
          <p:cNvPr id="524" name="Google Shape;524;p37"/>
          <p:cNvSpPr txBox="1"/>
          <p:nvPr/>
        </p:nvSpPr>
        <p:spPr>
          <a:xfrm>
            <a:off x="4055200" y="3132775"/>
            <a:ext cx="1840500" cy="680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rgbClr val="000000"/>
                </a:solidFill>
                <a:latin typeface="Raleway Medium"/>
                <a:ea typeface="Raleway Medium"/>
                <a:cs typeface="Raleway Medium"/>
                <a:sym typeface="Raleway Medium"/>
              </a:rPr>
              <a:t>Despite being red, Mars is actually a cold place</a:t>
            </a:r>
            <a:endParaRPr>
              <a:solidFill>
                <a:srgbClr val="000000"/>
              </a:solidFill>
              <a:latin typeface="Raleway Medium"/>
              <a:ea typeface="Raleway Medium"/>
              <a:cs typeface="Raleway Medium"/>
              <a:sym typeface="Raleway Medium"/>
            </a:endParaRPr>
          </a:p>
        </p:txBody>
      </p:sp>
      <p:sp>
        <p:nvSpPr>
          <p:cNvPr id="525" name="Google Shape;525;p37"/>
          <p:cNvSpPr txBox="1"/>
          <p:nvPr/>
        </p:nvSpPr>
        <p:spPr>
          <a:xfrm>
            <a:off x="4055200" y="1590700"/>
            <a:ext cx="18405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2008</a:t>
            </a:r>
            <a:endParaRPr sz="2000" b="1">
              <a:solidFill>
                <a:schemeClr val="accent2"/>
              </a:solidFill>
              <a:latin typeface="Viga"/>
              <a:ea typeface="Viga"/>
              <a:cs typeface="Viga"/>
              <a:sym typeface="Viga"/>
            </a:endParaRPr>
          </a:p>
        </p:txBody>
      </p:sp>
      <p:sp>
        <p:nvSpPr>
          <p:cNvPr id="526" name="Google Shape;526;p37"/>
          <p:cNvSpPr txBox="1"/>
          <p:nvPr/>
        </p:nvSpPr>
        <p:spPr>
          <a:xfrm>
            <a:off x="6516950" y="3133450"/>
            <a:ext cx="1840500" cy="680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Mercury is the smallest planet of them all</a:t>
            </a:r>
            <a:endParaRPr>
              <a:latin typeface="Raleway Medium"/>
              <a:ea typeface="Raleway Medium"/>
              <a:cs typeface="Raleway Medium"/>
              <a:sym typeface="Raleway Medium"/>
            </a:endParaRPr>
          </a:p>
        </p:txBody>
      </p:sp>
      <p:sp>
        <p:nvSpPr>
          <p:cNvPr id="527" name="Google Shape;527;p37"/>
          <p:cNvSpPr txBox="1"/>
          <p:nvPr/>
        </p:nvSpPr>
        <p:spPr>
          <a:xfrm>
            <a:off x="6516950" y="1591375"/>
            <a:ext cx="18405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2012</a:t>
            </a:r>
            <a:endParaRPr sz="2000" b="1">
              <a:solidFill>
                <a:schemeClr val="accent2"/>
              </a:solidFill>
              <a:latin typeface="Viga"/>
              <a:ea typeface="Viga"/>
              <a:cs typeface="Viga"/>
              <a:sym typeface="Viga"/>
            </a:endParaRPr>
          </a:p>
        </p:txBody>
      </p:sp>
      <p:cxnSp>
        <p:nvCxnSpPr>
          <p:cNvPr id="528" name="Google Shape;528;p37"/>
          <p:cNvCxnSpPr>
            <a:stCxn id="519" idx="6"/>
            <a:endCxn id="520" idx="2"/>
          </p:cNvCxnSpPr>
          <p:nvPr/>
        </p:nvCxnSpPr>
        <p:spPr>
          <a:xfrm>
            <a:off x="2970000" y="2524075"/>
            <a:ext cx="1549200" cy="0"/>
          </a:xfrm>
          <a:prstGeom prst="straightConnector1">
            <a:avLst/>
          </a:prstGeom>
          <a:noFill/>
          <a:ln w="9525" cap="flat" cmpd="sng">
            <a:solidFill>
              <a:schemeClr val="accent1"/>
            </a:solidFill>
            <a:prstDash val="solid"/>
            <a:round/>
            <a:headEnd type="none" w="med" len="med"/>
            <a:tailEnd type="none" w="med" len="med"/>
          </a:ln>
        </p:spPr>
      </p:cxnSp>
      <p:cxnSp>
        <p:nvCxnSpPr>
          <p:cNvPr id="529" name="Google Shape;529;p37"/>
          <p:cNvCxnSpPr>
            <a:stCxn id="520" idx="6"/>
            <a:endCxn id="521" idx="2"/>
          </p:cNvCxnSpPr>
          <p:nvPr/>
        </p:nvCxnSpPr>
        <p:spPr>
          <a:xfrm>
            <a:off x="5431750" y="2524075"/>
            <a:ext cx="1549200" cy="0"/>
          </a:xfrm>
          <a:prstGeom prst="straightConnector1">
            <a:avLst/>
          </a:prstGeom>
          <a:noFill/>
          <a:ln w="9525" cap="flat" cmpd="sng">
            <a:solidFill>
              <a:schemeClr val="accent1"/>
            </a:solidFill>
            <a:prstDash val="solid"/>
            <a:round/>
            <a:headEnd type="none" w="med" len="med"/>
            <a:tailEnd type="none" w="med" len="med"/>
          </a:ln>
        </p:spPr>
      </p:cxnSp>
      <p:cxnSp>
        <p:nvCxnSpPr>
          <p:cNvPr id="530" name="Google Shape;530;p37"/>
          <p:cNvCxnSpPr>
            <a:stCxn id="521" idx="6"/>
          </p:cNvCxnSpPr>
          <p:nvPr/>
        </p:nvCxnSpPr>
        <p:spPr>
          <a:xfrm>
            <a:off x="7893500" y="2524075"/>
            <a:ext cx="1294800" cy="0"/>
          </a:xfrm>
          <a:prstGeom prst="straightConnector1">
            <a:avLst/>
          </a:prstGeom>
          <a:noFill/>
          <a:ln w="9525" cap="flat" cmpd="sng">
            <a:solidFill>
              <a:schemeClr val="accent1"/>
            </a:solidFill>
            <a:prstDash val="solid"/>
            <a:round/>
            <a:headEnd type="none" w="med" len="med"/>
            <a:tailEnd type="none" w="med" len="med"/>
          </a:ln>
        </p:spPr>
      </p:cxnSp>
      <p:grpSp>
        <p:nvGrpSpPr>
          <p:cNvPr id="531" name="Google Shape;531;p37"/>
          <p:cNvGrpSpPr/>
          <p:nvPr/>
        </p:nvGrpSpPr>
        <p:grpSpPr>
          <a:xfrm>
            <a:off x="7193850" y="2309275"/>
            <a:ext cx="486700" cy="428925"/>
            <a:chOff x="6767500" y="1948000"/>
            <a:chExt cx="486700" cy="428925"/>
          </a:xfrm>
        </p:grpSpPr>
        <p:sp>
          <p:nvSpPr>
            <p:cNvPr id="532" name="Google Shape;532;p37"/>
            <p:cNvSpPr/>
            <p:nvPr/>
          </p:nvSpPr>
          <p:spPr>
            <a:xfrm>
              <a:off x="6768100" y="2262325"/>
              <a:ext cx="486100" cy="114600"/>
            </a:xfrm>
            <a:custGeom>
              <a:avLst/>
              <a:gdLst/>
              <a:ahLst/>
              <a:cxnLst/>
              <a:rect l="l" t="t" r="r" b="b"/>
              <a:pathLst>
                <a:path w="19444" h="4584" extrusionOk="0">
                  <a:moveTo>
                    <a:pt x="0" y="0"/>
                  </a:moveTo>
                  <a:lnTo>
                    <a:pt x="0" y="2298"/>
                  </a:lnTo>
                  <a:lnTo>
                    <a:pt x="7382" y="2298"/>
                  </a:lnTo>
                  <a:lnTo>
                    <a:pt x="6811" y="3441"/>
                  </a:lnTo>
                  <a:lnTo>
                    <a:pt x="5132" y="3441"/>
                  </a:lnTo>
                  <a:lnTo>
                    <a:pt x="5132" y="4584"/>
                  </a:lnTo>
                  <a:lnTo>
                    <a:pt x="14288" y="4584"/>
                  </a:lnTo>
                  <a:lnTo>
                    <a:pt x="14288" y="3441"/>
                  </a:lnTo>
                  <a:lnTo>
                    <a:pt x="12573" y="3441"/>
                  </a:lnTo>
                  <a:lnTo>
                    <a:pt x="12002" y="2298"/>
                  </a:lnTo>
                  <a:lnTo>
                    <a:pt x="19443" y="2298"/>
                  </a:lnTo>
                  <a:lnTo>
                    <a:pt x="194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6767500" y="1948000"/>
              <a:ext cx="486400" cy="286050"/>
            </a:xfrm>
            <a:custGeom>
              <a:avLst/>
              <a:gdLst/>
              <a:ahLst/>
              <a:cxnLst/>
              <a:rect l="l" t="t" r="r" b="b"/>
              <a:pathLst>
                <a:path w="19456" h="11442" extrusionOk="0">
                  <a:moveTo>
                    <a:pt x="5716" y="1715"/>
                  </a:moveTo>
                  <a:lnTo>
                    <a:pt x="5716" y="2858"/>
                  </a:lnTo>
                  <a:lnTo>
                    <a:pt x="2287" y="2858"/>
                  </a:lnTo>
                  <a:lnTo>
                    <a:pt x="2287" y="1715"/>
                  </a:lnTo>
                  <a:close/>
                  <a:moveTo>
                    <a:pt x="17169" y="1715"/>
                  </a:moveTo>
                  <a:lnTo>
                    <a:pt x="17169" y="2858"/>
                  </a:lnTo>
                  <a:lnTo>
                    <a:pt x="13728" y="2858"/>
                  </a:lnTo>
                  <a:lnTo>
                    <a:pt x="13728" y="1715"/>
                  </a:lnTo>
                  <a:close/>
                  <a:moveTo>
                    <a:pt x="5716" y="4001"/>
                  </a:moveTo>
                  <a:lnTo>
                    <a:pt x="5716" y="5155"/>
                  </a:lnTo>
                  <a:lnTo>
                    <a:pt x="2287" y="5155"/>
                  </a:lnTo>
                  <a:lnTo>
                    <a:pt x="2287" y="4001"/>
                  </a:lnTo>
                  <a:close/>
                  <a:moveTo>
                    <a:pt x="17169" y="4001"/>
                  </a:moveTo>
                  <a:lnTo>
                    <a:pt x="17169" y="5155"/>
                  </a:lnTo>
                  <a:lnTo>
                    <a:pt x="13728" y="5155"/>
                  </a:lnTo>
                  <a:lnTo>
                    <a:pt x="13728" y="4001"/>
                  </a:lnTo>
                  <a:close/>
                  <a:moveTo>
                    <a:pt x="5716" y="6298"/>
                  </a:moveTo>
                  <a:lnTo>
                    <a:pt x="5716" y="7441"/>
                  </a:lnTo>
                  <a:lnTo>
                    <a:pt x="2287" y="7441"/>
                  </a:lnTo>
                  <a:lnTo>
                    <a:pt x="2287" y="6298"/>
                  </a:lnTo>
                  <a:close/>
                  <a:moveTo>
                    <a:pt x="17169" y="6298"/>
                  </a:moveTo>
                  <a:lnTo>
                    <a:pt x="17169" y="7441"/>
                  </a:lnTo>
                  <a:lnTo>
                    <a:pt x="13728" y="7441"/>
                  </a:lnTo>
                  <a:lnTo>
                    <a:pt x="13728" y="6298"/>
                  </a:lnTo>
                  <a:close/>
                  <a:moveTo>
                    <a:pt x="5716" y="8573"/>
                  </a:moveTo>
                  <a:lnTo>
                    <a:pt x="5716" y="9716"/>
                  </a:lnTo>
                  <a:lnTo>
                    <a:pt x="2287" y="9716"/>
                  </a:lnTo>
                  <a:lnTo>
                    <a:pt x="2287" y="8573"/>
                  </a:lnTo>
                  <a:close/>
                  <a:moveTo>
                    <a:pt x="12014" y="1726"/>
                  </a:moveTo>
                  <a:lnTo>
                    <a:pt x="12014" y="4001"/>
                  </a:lnTo>
                  <a:cubicBezTo>
                    <a:pt x="12014" y="4691"/>
                    <a:pt x="11716" y="5298"/>
                    <a:pt x="11240" y="5715"/>
                  </a:cubicBezTo>
                  <a:cubicBezTo>
                    <a:pt x="11716" y="6132"/>
                    <a:pt x="12014" y="6739"/>
                    <a:pt x="12014" y="7430"/>
                  </a:cubicBezTo>
                  <a:lnTo>
                    <a:pt x="12014" y="9716"/>
                  </a:lnTo>
                  <a:lnTo>
                    <a:pt x="10871" y="9716"/>
                  </a:lnTo>
                  <a:lnTo>
                    <a:pt x="10871" y="8573"/>
                  </a:lnTo>
                  <a:lnTo>
                    <a:pt x="8573" y="8573"/>
                  </a:lnTo>
                  <a:lnTo>
                    <a:pt x="8573" y="9716"/>
                  </a:lnTo>
                  <a:lnTo>
                    <a:pt x="7430" y="9716"/>
                  </a:lnTo>
                  <a:lnTo>
                    <a:pt x="7430" y="7441"/>
                  </a:lnTo>
                  <a:cubicBezTo>
                    <a:pt x="7430" y="6763"/>
                    <a:pt x="7728" y="6144"/>
                    <a:pt x="8204" y="5727"/>
                  </a:cubicBezTo>
                  <a:cubicBezTo>
                    <a:pt x="7728" y="5310"/>
                    <a:pt x="7430" y="4703"/>
                    <a:pt x="7430" y="4024"/>
                  </a:cubicBezTo>
                  <a:lnTo>
                    <a:pt x="7430" y="1726"/>
                  </a:lnTo>
                  <a:lnTo>
                    <a:pt x="8573" y="1726"/>
                  </a:lnTo>
                  <a:lnTo>
                    <a:pt x="8573" y="2869"/>
                  </a:lnTo>
                  <a:lnTo>
                    <a:pt x="10871" y="2869"/>
                  </a:lnTo>
                  <a:lnTo>
                    <a:pt x="10871" y="1726"/>
                  </a:lnTo>
                  <a:close/>
                  <a:moveTo>
                    <a:pt x="17169" y="8573"/>
                  </a:moveTo>
                  <a:lnTo>
                    <a:pt x="17169" y="9716"/>
                  </a:lnTo>
                  <a:lnTo>
                    <a:pt x="13728" y="9716"/>
                  </a:lnTo>
                  <a:lnTo>
                    <a:pt x="13728" y="8573"/>
                  </a:lnTo>
                  <a:close/>
                  <a:moveTo>
                    <a:pt x="1" y="0"/>
                  </a:moveTo>
                  <a:lnTo>
                    <a:pt x="1" y="11442"/>
                  </a:lnTo>
                  <a:lnTo>
                    <a:pt x="19455" y="11442"/>
                  </a:lnTo>
                  <a:lnTo>
                    <a:pt x="19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6981825" y="2105450"/>
              <a:ext cx="57450" cy="28600"/>
            </a:xfrm>
            <a:custGeom>
              <a:avLst/>
              <a:gdLst/>
              <a:ahLst/>
              <a:cxnLst/>
              <a:rect l="l" t="t" r="r" b="b"/>
              <a:pathLst>
                <a:path w="2298" h="1144" extrusionOk="0">
                  <a:moveTo>
                    <a:pt x="1155" y="0"/>
                  </a:moveTo>
                  <a:cubicBezTo>
                    <a:pt x="524" y="0"/>
                    <a:pt x="0" y="500"/>
                    <a:pt x="0" y="1143"/>
                  </a:cubicBezTo>
                  <a:lnTo>
                    <a:pt x="2298" y="1143"/>
                  </a:lnTo>
                  <a:cubicBezTo>
                    <a:pt x="2298" y="500"/>
                    <a:pt x="1786" y="0"/>
                    <a:pt x="1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6981825" y="2048000"/>
              <a:ext cx="57450" cy="28900"/>
            </a:xfrm>
            <a:custGeom>
              <a:avLst/>
              <a:gdLst/>
              <a:ahLst/>
              <a:cxnLst/>
              <a:rect l="l" t="t" r="r" b="b"/>
              <a:pathLst>
                <a:path w="2298" h="1156" extrusionOk="0">
                  <a:moveTo>
                    <a:pt x="0" y="1"/>
                  </a:moveTo>
                  <a:cubicBezTo>
                    <a:pt x="0" y="632"/>
                    <a:pt x="524" y="1155"/>
                    <a:pt x="1155" y="1155"/>
                  </a:cubicBezTo>
                  <a:cubicBezTo>
                    <a:pt x="1774" y="1155"/>
                    <a:pt x="2298" y="643"/>
                    <a:pt x="22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37"/>
          <p:cNvGrpSpPr/>
          <p:nvPr/>
        </p:nvGrpSpPr>
        <p:grpSpPr>
          <a:xfrm>
            <a:off x="4727938" y="2280550"/>
            <a:ext cx="495025" cy="486375"/>
            <a:chOff x="2499100" y="1919125"/>
            <a:chExt cx="495025" cy="486375"/>
          </a:xfrm>
        </p:grpSpPr>
        <p:sp>
          <p:nvSpPr>
            <p:cNvPr id="537" name="Google Shape;537;p37"/>
            <p:cNvSpPr/>
            <p:nvPr/>
          </p:nvSpPr>
          <p:spPr>
            <a:xfrm>
              <a:off x="2716100" y="2132225"/>
              <a:ext cx="61050" cy="61050"/>
            </a:xfrm>
            <a:custGeom>
              <a:avLst/>
              <a:gdLst/>
              <a:ahLst/>
              <a:cxnLst/>
              <a:rect l="l" t="t" r="r" b="b"/>
              <a:pathLst>
                <a:path w="2442" h="2442" extrusionOk="0">
                  <a:moveTo>
                    <a:pt x="1620" y="1"/>
                  </a:moveTo>
                  <a:lnTo>
                    <a:pt x="1" y="1620"/>
                  </a:lnTo>
                  <a:lnTo>
                    <a:pt x="822" y="2442"/>
                  </a:lnTo>
                  <a:lnTo>
                    <a:pt x="2441" y="823"/>
                  </a:lnTo>
                  <a:lnTo>
                    <a:pt x="16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2499100" y="1919125"/>
              <a:ext cx="495025" cy="486375"/>
            </a:xfrm>
            <a:custGeom>
              <a:avLst/>
              <a:gdLst/>
              <a:ahLst/>
              <a:cxnLst/>
              <a:rect l="l" t="t" r="r" b="b"/>
              <a:pathLst>
                <a:path w="19801" h="19455" extrusionOk="0">
                  <a:moveTo>
                    <a:pt x="14253" y="2953"/>
                  </a:moveTo>
                  <a:lnTo>
                    <a:pt x="15062" y="3774"/>
                  </a:lnTo>
                  <a:lnTo>
                    <a:pt x="14253" y="4596"/>
                  </a:lnTo>
                  <a:lnTo>
                    <a:pt x="13431" y="3774"/>
                  </a:lnTo>
                  <a:lnTo>
                    <a:pt x="14253" y="2953"/>
                  </a:lnTo>
                  <a:close/>
                  <a:moveTo>
                    <a:pt x="15872" y="4560"/>
                  </a:moveTo>
                  <a:lnTo>
                    <a:pt x="16693" y="5382"/>
                  </a:lnTo>
                  <a:lnTo>
                    <a:pt x="15872" y="6203"/>
                  </a:lnTo>
                  <a:lnTo>
                    <a:pt x="15050" y="5382"/>
                  </a:lnTo>
                  <a:lnTo>
                    <a:pt x="15872" y="4560"/>
                  </a:lnTo>
                  <a:close/>
                  <a:moveTo>
                    <a:pt x="12610" y="4584"/>
                  </a:moveTo>
                  <a:lnTo>
                    <a:pt x="13431" y="5394"/>
                  </a:lnTo>
                  <a:lnTo>
                    <a:pt x="12610" y="6215"/>
                  </a:lnTo>
                  <a:lnTo>
                    <a:pt x="11788" y="5394"/>
                  </a:lnTo>
                  <a:lnTo>
                    <a:pt x="12610" y="4584"/>
                  </a:lnTo>
                  <a:close/>
                  <a:moveTo>
                    <a:pt x="14253" y="6203"/>
                  </a:moveTo>
                  <a:lnTo>
                    <a:pt x="15062" y="7025"/>
                  </a:lnTo>
                  <a:lnTo>
                    <a:pt x="14253" y="7834"/>
                  </a:lnTo>
                  <a:lnTo>
                    <a:pt x="13431" y="7025"/>
                  </a:lnTo>
                  <a:lnTo>
                    <a:pt x="14253" y="6203"/>
                  </a:lnTo>
                  <a:close/>
                  <a:moveTo>
                    <a:pt x="10324" y="6882"/>
                  </a:moveTo>
                  <a:lnTo>
                    <a:pt x="12764" y="9323"/>
                  </a:lnTo>
                  <a:lnTo>
                    <a:pt x="9502" y="12585"/>
                  </a:lnTo>
                  <a:lnTo>
                    <a:pt x="7061" y="10144"/>
                  </a:lnTo>
                  <a:lnTo>
                    <a:pt x="10324" y="6882"/>
                  </a:lnTo>
                  <a:close/>
                  <a:moveTo>
                    <a:pt x="5573" y="11633"/>
                  </a:moveTo>
                  <a:lnTo>
                    <a:pt x="6395" y="12454"/>
                  </a:lnTo>
                  <a:lnTo>
                    <a:pt x="5573" y="13276"/>
                  </a:lnTo>
                  <a:lnTo>
                    <a:pt x="4751" y="12454"/>
                  </a:lnTo>
                  <a:lnTo>
                    <a:pt x="5573" y="11633"/>
                  </a:lnTo>
                  <a:close/>
                  <a:moveTo>
                    <a:pt x="3954" y="13252"/>
                  </a:moveTo>
                  <a:lnTo>
                    <a:pt x="4763" y="14073"/>
                  </a:lnTo>
                  <a:lnTo>
                    <a:pt x="3954" y="14895"/>
                  </a:lnTo>
                  <a:lnTo>
                    <a:pt x="3132" y="14073"/>
                  </a:lnTo>
                  <a:lnTo>
                    <a:pt x="3954" y="13252"/>
                  </a:lnTo>
                  <a:close/>
                  <a:moveTo>
                    <a:pt x="7192" y="13252"/>
                  </a:moveTo>
                  <a:lnTo>
                    <a:pt x="8014" y="14073"/>
                  </a:lnTo>
                  <a:lnTo>
                    <a:pt x="7192" y="14895"/>
                  </a:lnTo>
                  <a:lnTo>
                    <a:pt x="6371" y="14073"/>
                  </a:lnTo>
                  <a:lnTo>
                    <a:pt x="7192" y="13252"/>
                  </a:lnTo>
                  <a:close/>
                  <a:moveTo>
                    <a:pt x="5573" y="14883"/>
                  </a:moveTo>
                  <a:lnTo>
                    <a:pt x="6395" y="15693"/>
                  </a:lnTo>
                  <a:lnTo>
                    <a:pt x="5573" y="16514"/>
                  </a:lnTo>
                  <a:lnTo>
                    <a:pt x="4751" y="15693"/>
                  </a:lnTo>
                  <a:lnTo>
                    <a:pt x="5573" y="14883"/>
                  </a:lnTo>
                  <a:close/>
                  <a:moveTo>
                    <a:pt x="14652" y="0"/>
                  </a:moveTo>
                  <a:cubicBezTo>
                    <a:pt x="14208" y="0"/>
                    <a:pt x="13765" y="167"/>
                    <a:pt x="13431" y="500"/>
                  </a:cubicBezTo>
                  <a:lnTo>
                    <a:pt x="680" y="13252"/>
                  </a:lnTo>
                  <a:cubicBezTo>
                    <a:pt x="1" y="13930"/>
                    <a:pt x="1" y="15026"/>
                    <a:pt x="680" y="15693"/>
                  </a:cubicBezTo>
                  <a:lnTo>
                    <a:pt x="3930" y="18955"/>
                  </a:lnTo>
                  <a:cubicBezTo>
                    <a:pt x="4269" y="19288"/>
                    <a:pt x="4713" y="19455"/>
                    <a:pt x="5155" y="19455"/>
                  </a:cubicBezTo>
                  <a:cubicBezTo>
                    <a:pt x="5597" y="19455"/>
                    <a:pt x="6037" y="19288"/>
                    <a:pt x="6371" y="18955"/>
                  </a:cubicBezTo>
                  <a:lnTo>
                    <a:pt x="19134" y="6203"/>
                  </a:lnTo>
                  <a:cubicBezTo>
                    <a:pt x="19801" y="5525"/>
                    <a:pt x="19801" y="4441"/>
                    <a:pt x="19134" y="3762"/>
                  </a:cubicBezTo>
                  <a:lnTo>
                    <a:pt x="15872" y="500"/>
                  </a:lnTo>
                  <a:cubicBezTo>
                    <a:pt x="15539" y="167"/>
                    <a:pt x="15095" y="0"/>
                    <a:pt x="146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2767000" y="2182850"/>
              <a:ext cx="227125" cy="222650"/>
            </a:xfrm>
            <a:custGeom>
              <a:avLst/>
              <a:gdLst/>
              <a:ahLst/>
              <a:cxnLst/>
              <a:rect l="l" t="t" r="r" b="b"/>
              <a:pathLst>
                <a:path w="9085" h="8906" extrusionOk="0">
                  <a:moveTo>
                    <a:pt x="5704" y="0"/>
                  </a:moveTo>
                  <a:lnTo>
                    <a:pt x="1" y="5703"/>
                  </a:lnTo>
                  <a:lnTo>
                    <a:pt x="2715" y="8406"/>
                  </a:lnTo>
                  <a:cubicBezTo>
                    <a:pt x="3049" y="8739"/>
                    <a:pt x="3492" y="8906"/>
                    <a:pt x="3936" y="8906"/>
                  </a:cubicBezTo>
                  <a:cubicBezTo>
                    <a:pt x="4379" y="8906"/>
                    <a:pt x="4823" y="8739"/>
                    <a:pt x="5156" y="8406"/>
                  </a:cubicBezTo>
                  <a:lnTo>
                    <a:pt x="8418" y="5144"/>
                  </a:lnTo>
                  <a:cubicBezTo>
                    <a:pt x="9085" y="4513"/>
                    <a:pt x="9085" y="3346"/>
                    <a:pt x="8418" y="2703"/>
                  </a:cubicBezTo>
                  <a:lnTo>
                    <a:pt x="57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2499400" y="1919425"/>
              <a:ext cx="227150" cy="222950"/>
            </a:xfrm>
            <a:custGeom>
              <a:avLst/>
              <a:gdLst/>
              <a:ahLst/>
              <a:cxnLst/>
              <a:rect l="l" t="t" r="r" b="b"/>
              <a:pathLst>
                <a:path w="9086" h="8918" extrusionOk="0">
                  <a:moveTo>
                    <a:pt x="5155" y="0"/>
                  </a:moveTo>
                  <a:cubicBezTo>
                    <a:pt x="4713" y="0"/>
                    <a:pt x="4269" y="167"/>
                    <a:pt x="3930" y="500"/>
                  </a:cubicBezTo>
                  <a:lnTo>
                    <a:pt x="679" y="3762"/>
                  </a:lnTo>
                  <a:cubicBezTo>
                    <a:pt x="1" y="4429"/>
                    <a:pt x="1" y="5536"/>
                    <a:pt x="679" y="6203"/>
                  </a:cubicBezTo>
                  <a:lnTo>
                    <a:pt x="3382" y="8918"/>
                  </a:lnTo>
                  <a:lnTo>
                    <a:pt x="9085" y="3215"/>
                  </a:lnTo>
                  <a:lnTo>
                    <a:pt x="6371" y="500"/>
                  </a:lnTo>
                  <a:cubicBezTo>
                    <a:pt x="6037" y="167"/>
                    <a:pt x="5597" y="0"/>
                    <a:pt x="51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37"/>
          <p:cNvGrpSpPr/>
          <p:nvPr/>
        </p:nvGrpSpPr>
        <p:grpSpPr>
          <a:xfrm>
            <a:off x="2270500" y="2301975"/>
            <a:ext cx="486400" cy="443525"/>
            <a:chOff x="2260975" y="1144625"/>
            <a:chExt cx="486400" cy="443525"/>
          </a:xfrm>
        </p:grpSpPr>
        <p:sp>
          <p:nvSpPr>
            <p:cNvPr id="542" name="Google Shape;542;p37"/>
            <p:cNvSpPr/>
            <p:nvPr/>
          </p:nvSpPr>
          <p:spPr>
            <a:xfrm>
              <a:off x="2260975" y="1216050"/>
              <a:ext cx="486400" cy="372100"/>
            </a:xfrm>
            <a:custGeom>
              <a:avLst/>
              <a:gdLst/>
              <a:ahLst/>
              <a:cxnLst/>
              <a:rect l="l" t="t" r="r" b="b"/>
              <a:pathLst>
                <a:path w="19456" h="14884" extrusionOk="0">
                  <a:moveTo>
                    <a:pt x="1" y="1"/>
                  </a:moveTo>
                  <a:lnTo>
                    <a:pt x="1" y="14883"/>
                  </a:lnTo>
                  <a:lnTo>
                    <a:pt x="19456" y="14883"/>
                  </a:lnTo>
                  <a:lnTo>
                    <a:pt x="19456" y="1"/>
                  </a:lnTo>
                  <a:lnTo>
                    <a:pt x="17765" y="1"/>
                  </a:lnTo>
                  <a:lnTo>
                    <a:pt x="17765" y="11323"/>
                  </a:lnTo>
                  <a:cubicBezTo>
                    <a:pt x="16110" y="11502"/>
                    <a:pt x="16384" y="11478"/>
                    <a:pt x="15562" y="11562"/>
                  </a:cubicBezTo>
                  <a:cubicBezTo>
                    <a:pt x="13931" y="11728"/>
                    <a:pt x="12383" y="11895"/>
                    <a:pt x="11014" y="12586"/>
                  </a:cubicBezTo>
                  <a:lnTo>
                    <a:pt x="9740" y="13217"/>
                  </a:lnTo>
                  <a:lnTo>
                    <a:pt x="8454" y="12586"/>
                  </a:lnTo>
                  <a:cubicBezTo>
                    <a:pt x="7085" y="11895"/>
                    <a:pt x="5561" y="11728"/>
                    <a:pt x="3918" y="11562"/>
                  </a:cubicBezTo>
                  <a:cubicBezTo>
                    <a:pt x="3085" y="11478"/>
                    <a:pt x="3358" y="11502"/>
                    <a:pt x="1715" y="11323"/>
                  </a:cubicBezTo>
                  <a:lnTo>
                    <a:pt x="1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2333325" y="1144625"/>
              <a:ext cx="157475" cy="362850"/>
            </a:xfrm>
            <a:custGeom>
              <a:avLst/>
              <a:gdLst/>
              <a:ahLst/>
              <a:cxnLst/>
              <a:rect l="l" t="t" r="r" b="b"/>
              <a:pathLst>
                <a:path w="6299" h="14514" extrusionOk="0">
                  <a:moveTo>
                    <a:pt x="4001" y="2858"/>
                  </a:moveTo>
                  <a:lnTo>
                    <a:pt x="4001" y="4013"/>
                  </a:lnTo>
                  <a:lnTo>
                    <a:pt x="5144" y="4013"/>
                  </a:lnTo>
                  <a:lnTo>
                    <a:pt x="5144" y="5156"/>
                  </a:lnTo>
                  <a:lnTo>
                    <a:pt x="4001" y="5156"/>
                  </a:lnTo>
                  <a:lnTo>
                    <a:pt x="4001" y="6299"/>
                  </a:lnTo>
                  <a:lnTo>
                    <a:pt x="2858" y="6299"/>
                  </a:lnTo>
                  <a:lnTo>
                    <a:pt x="2858" y="5156"/>
                  </a:lnTo>
                  <a:lnTo>
                    <a:pt x="1703" y="5156"/>
                  </a:lnTo>
                  <a:lnTo>
                    <a:pt x="1703" y="4013"/>
                  </a:lnTo>
                  <a:lnTo>
                    <a:pt x="2858" y="4013"/>
                  </a:lnTo>
                  <a:lnTo>
                    <a:pt x="2858" y="2858"/>
                  </a:lnTo>
                  <a:close/>
                  <a:moveTo>
                    <a:pt x="5144" y="7430"/>
                  </a:moveTo>
                  <a:lnTo>
                    <a:pt x="5144" y="8573"/>
                  </a:lnTo>
                  <a:lnTo>
                    <a:pt x="1715" y="8573"/>
                  </a:lnTo>
                  <a:lnTo>
                    <a:pt x="1715" y="7430"/>
                  </a:lnTo>
                  <a:close/>
                  <a:moveTo>
                    <a:pt x="5144" y="9728"/>
                  </a:moveTo>
                  <a:lnTo>
                    <a:pt x="5144" y="10871"/>
                  </a:lnTo>
                  <a:lnTo>
                    <a:pt x="1715" y="10871"/>
                  </a:lnTo>
                  <a:lnTo>
                    <a:pt x="1715" y="9728"/>
                  </a:lnTo>
                  <a:close/>
                  <a:moveTo>
                    <a:pt x="0" y="0"/>
                  </a:moveTo>
                  <a:lnTo>
                    <a:pt x="0" y="13157"/>
                  </a:lnTo>
                  <a:lnTo>
                    <a:pt x="476" y="13216"/>
                  </a:lnTo>
                  <a:cubicBezTo>
                    <a:pt x="2429" y="13430"/>
                    <a:pt x="4334" y="13538"/>
                    <a:pt x="6096" y="14407"/>
                  </a:cubicBezTo>
                  <a:lnTo>
                    <a:pt x="6299" y="14514"/>
                  </a:lnTo>
                  <a:lnTo>
                    <a:pt x="6299" y="104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2519350" y="1144625"/>
              <a:ext cx="157475" cy="362850"/>
            </a:xfrm>
            <a:custGeom>
              <a:avLst/>
              <a:gdLst/>
              <a:ahLst/>
              <a:cxnLst/>
              <a:rect l="l" t="t" r="r" b="b"/>
              <a:pathLst>
                <a:path w="6299" h="14514" extrusionOk="0">
                  <a:moveTo>
                    <a:pt x="4584" y="3429"/>
                  </a:moveTo>
                  <a:lnTo>
                    <a:pt x="4584" y="4572"/>
                  </a:lnTo>
                  <a:lnTo>
                    <a:pt x="1144" y="4572"/>
                  </a:lnTo>
                  <a:lnTo>
                    <a:pt x="1144" y="3429"/>
                  </a:lnTo>
                  <a:close/>
                  <a:moveTo>
                    <a:pt x="4584" y="5715"/>
                  </a:moveTo>
                  <a:lnTo>
                    <a:pt x="4584" y="6870"/>
                  </a:lnTo>
                  <a:lnTo>
                    <a:pt x="1144" y="6870"/>
                  </a:lnTo>
                  <a:lnTo>
                    <a:pt x="1144" y="5715"/>
                  </a:lnTo>
                  <a:close/>
                  <a:moveTo>
                    <a:pt x="4584" y="8013"/>
                  </a:moveTo>
                  <a:lnTo>
                    <a:pt x="4584" y="9156"/>
                  </a:lnTo>
                  <a:lnTo>
                    <a:pt x="1144" y="9156"/>
                  </a:lnTo>
                  <a:lnTo>
                    <a:pt x="1144" y="8013"/>
                  </a:lnTo>
                  <a:close/>
                  <a:moveTo>
                    <a:pt x="4584" y="10299"/>
                  </a:moveTo>
                  <a:lnTo>
                    <a:pt x="4584" y="11454"/>
                  </a:lnTo>
                  <a:lnTo>
                    <a:pt x="1144" y="11454"/>
                  </a:lnTo>
                  <a:lnTo>
                    <a:pt x="1144" y="10299"/>
                  </a:lnTo>
                  <a:close/>
                  <a:moveTo>
                    <a:pt x="6299" y="0"/>
                  </a:moveTo>
                  <a:lnTo>
                    <a:pt x="1" y="1048"/>
                  </a:lnTo>
                  <a:lnTo>
                    <a:pt x="1" y="14514"/>
                  </a:lnTo>
                  <a:lnTo>
                    <a:pt x="191" y="14407"/>
                  </a:lnTo>
                  <a:cubicBezTo>
                    <a:pt x="1953" y="13538"/>
                    <a:pt x="3858" y="13430"/>
                    <a:pt x="5823" y="13204"/>
                  </a:cubicBezTo>
                  <a:lnTo>
                    <a:pt x="6299" y="13145"/>
                  </a:lnTo>
                  <a:lnTo>
                    <a:pt x="6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38"/>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Our evolution</a:t>
            </a:r>
            <a:endParaRPr/>
          </a:p>
        </p:txBody>
      </p:sp>
      <p:sp>
        <p:nvSpPr>
          <p:cNvPr id="550" name="Google Shape;550;p38"/>
          <p:cNvSpPr/>
          <p:nvPr/>
        </p:nvSpPr>
        <p:spPr>
          <a:xfrm>
            <a:off x="2057400" y="20677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8"/>
          <p:cNvSpPr/>
          <p:nvPr/>
        </p:nvSpPr>
        <p:spPr>
          <a:xfrm>
            <a:off x="4519150" y="20677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8"/>
          <p:cNvSpPr/>
          <p:nvPr/>
        </p:nvSpPr>
        <p:spPr>
          <a:xfrm>
            <a:off x="6980900" y="20677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8"/>
          <p:cNvSpPr txBox="1"/>
          <p:nvPr/>
        </p:nvSpPr>
        <p:spPr>
          <a:xfrm>
            <a:off x="1593450" y="3133275"/>
            <a:ext cx="1840500" cy="680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Saturn is composed mostly of hydrogen and helium</a:t>
            </a:r>
            <a:endParaRPr>
              <a:latin typeface="Raleway Medium"/>
              <a:ea typeface="Raleway Medium"/>
              <a:cs typeface="Raleway Medium"/>
              <a:sym typeface="Raleway Medium"/>
            </a:endParaRPr>
          </a:p>
        </p:txBody>
      </p:sp>
      <p:sp>
        <p:nvSpPr>
          <p:cNvPr id="554" name="Google Shape;554;p38"/>
          <p:cNvSpPr txBox="1"/>
          <p:nvPr/>
        </p:nvSpPr>
        <p:spPr>
          <a:xfrm>
            <a:off x="1593450" y="1591375"/>
            <a:ext cx="18405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2015</a:t>
            </a:r>
            <a:endParaRPr sz="2000" b="1">
              <a:solidFill>
                <a:schemeClr val="accent2"/>
              </a:solidFill>
              <a:latin typeface="Viga"/>
              <a:ea typeface="Viga"/>
              <a:cs typeface="Viga"/>
              <a:sym typeface="Viga"/>
            </a:endParaRPr>
          </a:p>
        </p:txBody>
      </p:sp>
      <p:sp>
        <p:nvSpPr>
          <p:cNvPr id="555" name="Google Shape;555;p38"/>
          <p:cNvSpPr txBox="1"/>
          <p:nvPr/>
        </p:nvSpPr>
        <p:spPr>
          <a:xfrm>
            <a:off x="4055200" y="3132775"/>
            <a:ext cx="1840500" cy="680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Clr>
                <a:schemeClr val="dk1"/>
              </a:buClr>
              <a:buSzPts val="1100"/>
              <a:buFont typeface="Arial"/>
              <a:buNone/>
            </a:pPr>
            <a:r>
              <a:rPr lang="en">
                <a:solidFill>
                  <a:schemeClr val="dk1"/>
                </a:solidFill>
                <a:latin typeface="Raleway Medium"/>
                <a:ea typeface="Raleway Medium"/>
                <a:cs typeface="Raleway Medium"/>
                <a:sym typeface="Raleway Medium"/>
              </a:rPr>
              <a:t>Neptune is the farthest planet from the Sun</a:t>
            </a:r>
            <a:endParaRPr>
              <a:solidFill>
                <a:schemeClr val="dk1"/>
              </a:solidFill>
              <a:latin typeface="Raleway Medium"/>
              <a:ea typeface="Raleway Medium"/>
              <a:cs typeface="Raleway Medium"/>
              <a:sym typeface="Raleway Medium"/>
            </a:endParaRPr>
          </a:p>
          <a:p>
            <a:pPr marL="0" lvl="0" indent="0" algn="ctr" rtl="0">
              <a:spcBef>
                <a:spcPts val="0"/>
              </a:spcBef>
              <a:spcAft>
                <a:spcPts val="0"/>
              </a:spcAft>
              <a:buNone/>
            </a:pPr>
            <a:endParaRPr>
              <a:latin typeface="Raleway Medium"/>
              <a:ea typeface="Raleway Medium"/>
              <a:cs typeface="Raleway Medium"/>
              <a:sym typeface="Raleway Medium"/>
            </a:endParaRPr>
          </a:p>
        </p:txBody>
      </p:sp>
      <p:sp>
        <p:nvSpPr>
          <p:cNvPr id="556" name="Google Shape;556;p38"/>
          <p:cNvSpPr txBox="1"/>
          <p:nvPr/>
        </p:nvSpPr>
        <p:spPr>
          <a:xfrm>
            <a:off x="4055200" y="1590700"/>
            <a:ext cx="18405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2018</a:t>
            </a:r>
            <a:endParaRPr sz="2000" b="1">
              <a:solidFill>
                <a:schemeClr val="accent2"/>
              </a:solidFill>
              <a:latin typeface="Viga"/>
              <a:ea typeface="Viga"/>
              <a:cs typeface="Viga"/>
              <a:sym typeface="Viga"/>
            </a:endParaRPr>
          </a:p>
        </p:txBody>
      </p:sp>
      <p:sp>
        <p:nvSpPr>
          <p:cNvPr id="557" name="Google Shape;557;p38"/>
          <p:cNvSpPr txBox="1"/>
          <p:nvPr/>
        </p:nvSpPr>
        <p:spPr>
          <a:xfrm>
            <a:off x="6516950" y="3133450"/>
            <a:ext cx="1840500" cy="680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a:solidFill>
                  <a:schemeClr val="dk1"/>
                </a:solidFill>
                <a:latin typeface="Raleway Medium"/>
                <a:ea typeface="Raleway Medium"/>
                <a:cs typeface="Raleway Medium"/>
                <a:sym typeface="Raleway Medium"/>
              </a:rPr>
              <a:t>Jupiter is the biggest planet in the Solar System</a:t>
            </a:r>
            <a:endParaRPr>
              <a:solidFill>
                <a:schemeClr val="dk1"/>
              </a:solidFill>
              <a:latin typeface="Raleway Medium"/>
              <a:ea typeface="Raleway Medium"/>
              <a:cs typeface="Raleway Medium"/>
              <a:sym typeface="Raleway Medium"/>
            </a:endParaRPr>
          </a:p>
        </p:txBody>
      </p:sp>
      <p:sp>
        <p:nvSpPr>
          <p:cNvPr id="558" name="Google Shape;558;p38"/>
          <p:cNvSpPr txBox="1"/>
          <p:nvPr/>
        </p:nvSpPr>
        <p:spPr>
          <a:xfrm>
            <a:off x="6516950" y="1591375"/>
            <a:ext cx="1840500" cy="3240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000" b="1">
                <a:solidFill>
                  <a:schemeClr val="accent2"/>
                </a:solidFill>
                <a:latin typeface="Viga"/>
                <a:ea typeface="Viga"/>
                <a:cs typeface="Viga"/>
                <a:sym typeface="Viga"/>
              </a:rPr>
              <a:t>2021</a:t>
            </a:r>
            <a:endParaRPr sz="2000" b="1">
              <a:solidFill>
                <a:schemeClr val="accent2"/>
              </a:solidFill>
              <a:latin typeface="Viga"/>
              <a:ea typeface="Viga"/>
              <a:cs typeface="Viga"/>
              <a:sym typeface="Viga"/>
            </a:endParaRPr>
          </a:p>
        </p:txBody>
      </p:sp>
      <p:cxnSp>
        <p:nvCxnSpPr>
          <p:cNvPr id="559" name="Google Shape;559;p38"/>
          <p:cNvCxnSpPr>
            <a:stCxn id="550" idx="6"/>
            <a:endCxn id="551" idx="2"/>
          </p:cNvCxnSpPr>
          <p:nvPr/>
        </p:nvCxnSpPr>
        <p:spPr>
          <a:xfrm>
            <a:off x="2970000" y="2524075"/>
            <a:ext cx="1549200" cy="0"/>
          </a:xfrm>
          <a:prstGeom prst="straightConnector1">
            <a:avLst/>
          </a:prstGeom>
          <a:noFill/>
          <a:ln w="9525" cap="flat" cmpd="sng">
            <a:solidFill>
              <a:schemeClr val="accent1"/>
            </a:solidFill>
            <a:prstDash val="solid"/>
            <a:round/>
            <a:headEnd type="none" w="med" len="med"/>
            <a:tailEnd type="none" w="med" len="med"/>
          </a:ln>
        </p:spPr>
      </p:cxnSp>
      <p:cxnSp>
        <p:nvCxnSpPr>
          <p:cNvPr id="560" name="Google Shape;560;p38"/>
          <p:cNvCxnSpPr>
            <a:stCxn id="551" idx="6"/>
            <a:endCxn id="552" idx="2"/>
          </p:cNvCxnSpPr>
          <p:nvPr/>
        </p:nvCxnSpPr>
        <p:spPr>
          <a:xfrm>
            <a:off x="5431750" y="2524075"/>
            <a:ext cx="1549200" cy="0"/>
          </a:xfrm>
          <a:prstGeom prst="straightConnector1">
            <a:avLst/>
          </a:prstGeom>
          <a:noFill/>
          <a:ln w="9525" cap="flat" cmpd="sng">
            <a:solidFill>
              <a:schemeClr val="accent1"/>
            </a:solidFill>
            <a:prstDash val="solid"/>
            <a:round/>
            <a:headEnd type="none" w="med" len="med"/>
            <a:tailEnd type="none" w="med" len="med"/>
          </a:ln>
        </p:spPr>
      </p:cxnSp>
      <p:cxnSp>
        <p:nvCxnSpPr>
          <p:cNvPr id="561" name="Google Shape;561;p38"/>
          <p:cNvCxnSpPr>
            <a:stCxn id="550" idx="2"/>
          </p:cNvCxnSpPr>
          <p:nvPr/>
        </p:nvCxnSpPr>
        <p:spPr>
          <a:xfrm rot="10800000">
            <a:off x="-27900" y="2524075"/>
            <a:ext cx="2085300" cy="0"/>
          </a:xfrm>
          <a:prstGeom prst="straightConnector1">
            <a:avLst/>
          </a:prstGeom>
          <a:noFill/>
          <a:ln w="9525" cap="flat" cmpd="sng">
            <a:solidFill>
              <a:schemeClr val="accent1"/>
            </a:solidFill>
            <a:prstDash val="solid"/>
            <a:round/>
            <a:headEnd type="none" w="med" len="med"/>
            <a:tailEnd type="none" w="med" len="med"/>
          </a:ln>
        </p:spPr>
      </p:cxnSp>
      <p:grpSp>
        <p:nvGrpSpPr>
          <p:cNvPr id="562" name="Google Shape;562;p38"/>
          <p:cNvGrpSpPr/>
          <p:nvPr/>
        </p:nvGrpSpPr>
        <p:grpSpPr>
          <a:xfrm>
            <a:off x="2313225" y="2280963"/>
            <a:ext cx="400950" cy="486700"/>
            <a:chOff x="1916900" y="2678425"/>
            <a:chExt cx="400950" cy="486700"/>
          </a:xfrm>
        </p:grpSpPr>
        <p:sp>
          <p:nvSpPr>
            <p:cNvPr id="563" name="Google Shape;563;p38"/>
            <p:cNvSpPr/>
            <p:nvPr/>
          </p:nvSpPr>
          <p:spPr>
            <a:xfrm>
              <a:off x="2046375" y="2834700"/>
              <a:ext cx="143200" cy="142675"/>
            </a:xfrm>
            <a:custGeom>
              <a:avLst/>
              <a:gdLst/>
              <a:ahLst/>
              <a:cxnLst/>
              <a:rect l="l" t="t" r="r" b="b"/>
              <a:pathLst>
                <a:path w="5728" h="5707" extrusionOk="0">
                  <a:moveTo>
                    <a:pt x="3441" y="1144"/>
                  </a:moveTo>
                  <a:lnTo>
                    <a:pt x="3441" y="2287"/>
                  </a:lnTo>
                  <a:lnTo>
                    <a:pt x="4584" y="2287"/>
                  </a:lnTo>
                  <a:lnTo>
                    <a:pt x="4584" y="3442"/>
                  </a:lnTo>
                  <a:lnTo>
                    <a:pt x="3441" y="3442"/>
                  </a:lnTo>
                  <a:lnTo>
                    <a:pt x="3441" y="4585"/>
                  </a:lnTo>
                  <a:lnTo>
                    <a:pt x="2298" y="4585"/>
                  </a:lnTo>
                  <a:lnTo>
                    <a:pt x="2298" y="3442"/>
                  </a:lnTo>
                  <a:lnTo>
                    <a:pt x="1143" y="3442"/>
                  </a:lnTo>
                  <a:lnTo>
                    <a:pt x="1143" y="2287"/>
                  </a:lnTo>
                  <a:lnTo>
                    <a:pt x="2298" y="2287"/>
                  </a:lnTo>
                  <a:lnTo>
                    <a:pt x="2298" y="1144"/>
                  </a:lnTo>
                  <a:close/>
                  <a:moveTo>
                    <a:pt x="2858" y="1"/>
                  </a:moveTo>
                  <a:cubicBezTo>
                    <a:pt x="1286" y="1"/>
                    <a:pt x="0" y="1275"/>
                    <a:pt x="0" y="2858"/>
                  </a:cubicBezTo>
                  <a:cubicBezTo>
                    <a:pt x="78" y="4757"/>
                    <a:pt x="1474" y="5707"/>
                    <a:pt x="2868" y="5707"/>
                  </a:cubicBezTo>
                  <a:cubicBezTo>
                    <a:pt x="4263" y="5707"/>
                    <a:pt x="5656" y="4757"/>
                    <a:pt x="5727" y="2858"/>
                  </a:cubicBezTo>
                  <a:cubicBezTo>
                    <a:pt x="5727" y="1298"/>
                    <a:pt x="4430" y="1"/>
                    <a:pt x="2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8"/>
            <p:cNvSpPr/>
            <p:nvPr/>
          </p:nvSpPr>
          <p:spPr>
            <a:xfrm>
              <a:off x="1916900" y="2678425"/>
              <a:ext cx="400950" cy="486700"/>
            </a:xfrm>
            <a:custGeom>
              <a:avLst/>
              <a:gdLst/>
              <a:ahLst/>
              <a:cxnLst/>
              <a:rect l="l" t="t" r="r" b="b"/>
              <a:pathLst>
                <a:path w="16038" h="19468" extrusionOk="0">
                  <a:moveTo>
                    <a:pt x="8049" y="5138"/>
                  </a:moveTo>
                  <a:cubicBezTo>
                    <a:pt x="10004" y="5138"/>
                    <a:pt x="11960" y="6466"/>
                    <a:pt x="12061" y="9121"/>
                  </a:cubicBezTo>
                  <a:cubicBezTo>
                    <a:pt x="12061" y="11336"/>
                    <a:pt x="10252" y="13122"/>
                    <a:pt x="8037" y="13122"/>
                  </a:cubicBezTo>
                  <a:cubicBezTo>
                    <a:pt x="5822" y="13122"/>
                    <a:pt x="4036" y="11324"/>
                    <a:pt x="4036" y="9121"/>
                  </a:cubicBezTo>
                  <a:cubicBezTo>
                    <a:pt x="4138" y="6466"/>
                    <a:pt x="6093" y="5138"/>
                    <a:pt x="8049" y="5138"/>
                  </a:cubicBezTo>
                  <a:close/>
                  <a:moveTo>
                    <a:pt x="8037" y="1"/>
                  </a:moveTo>
                  <a:cubicBezTo>
                    <a:pt x="7799" y="120"/>
                    <a:pt x="5144" y="2251"/>
                    <a:pt x="584" y="2251"/>
                  </a:cubicBezTo>
                  <a:lnTo>
                    <a:pt x="0" y="2251"/>
                  </a:lnTo>
                  <a:lnTo>
                    <a:pt x="0" y="8585"/>
                  </a:lnTo>
                  <a:cubicBezTo>
                    <a:pt x="0" y="12336"/>
                    <a:pt x="1965" y="15836"/>
                    <a:pt x="5179" y="17777"/>
                  </a:cubicBezTo>
                  <a:lnTo>
                    <a:pt x="8025" y="19468"/>
                  </a:lnTo>
                  <a:cubicBezTo>
                    <a:pt x="8287" y="19301"/>
                    <a:pt x="8144" y="19408"/>
                    <a:pt x="10859" y="17777"/>
                  </a:cubicBezTo>
                  <a:cubicBezTo>
                    <a:pt x="14073" y="15836"/>
                    <a:pt x="16038" y="12348"/>
                    <a:pt x="16038" y="8585"/>
                  </a:cubicBezTo>
                  <a:lnTo>
                    <a:pt x="16038" y="2251"/>
                  </a:lnTo>
                  <a:lnTo>
                    <a:pt x="15490" y="2251"/>
                  </a:lnTo>
                  <a:cubicBezTo>
                    <a:pt x="10906" y="2251"/>
                    <a:pt x="8287" y="108"/>
                    <a:pt x="8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 name="Google Shape;565;p38"/>
          <p:cNvGrpSpPr/>
          <p:nvPr/>
        </p:nvGrpSpPr>
        <p:grpSpPr>
          <a:xfrm>
            <a:off x="4721388" y="2280550"/>
            <a:ext cx="508125" cy="486375"/>
            <a:chOff x="3939775" y="1919425"/>
            <a:chExt cx="508125" cy="486375"/>
          </a:xfrm>
        </p:grpSpPr>
        <p:sp>
          <p:nvSpPr>
            <p:cNvPr id="566" name="Google Shape;566;p38"/>
            <p:cNvSpPr/>
            <p:nvPr/>
          </p:nvSpPr>
          <p:spPr>
            <a:xfrm>
              <a:off x="3939775" y="2134025"/>
              <a:ext cx="508125" cy="271775"/>
            </a:xfrm>
            <a:custGeom>
              <a:avLst/>
              <a:gdLst/>
              <a:ahLst/>
              <a:cxnLst/>
              <a:rect l="l" t="t" r="r" b="b"/>
              <a:pathLst>
                <a:path w="20325" h="10871" extrusionOk="0">
                  <a:moveTo>
                    <a:pt x="16597" y="2858"/>
                  </a:moveTo>
                  <a:lnTo>
                    <a:pt x="16597" y="4001"/>
                  </a:lnTo>
                  <a:lnTo>
                    <a:pt x="2858" y="4001"/>
                  </a:lnTo>
                  <a:lnTo>
                    <a:pt x="2858" y="2858"/>
                  </a:lnTo>
                  <a:close/>
                  <a:moveTo>
                    <a:pt x="16597" y="5156"/>
                  </a:moveTo>
                  <a:lnTo>
                    <a:pt x="16597" y="6370"/>
                  </a:lnTo>
                  <a:cubicBezTo>
                    <a:pt x="15800" y="6561"/>
                    <a:pt x="15157" y="7204"/>
                    <a:pt x="14942" y="8013"/>
                  </a:cubicBezTo>
                  <a:lnTo>
                    <a:pt x="4501" y="8013"/>
                  </a:lnTo>
                  <a:cubicBezTo>
                    <a:pt x="4286" y="7204"/>
                    <a:pt x="3643" y="6561"/>
                    <a:pt x="2858" y="6370"/>
                  </a:cubicBezTo>
                  <a:lnTo>
                    <a:pt x="2858" y="5156"/>
                  </a:lnTo>
                  <a:close/>
                  <a:moveTo>
                    <a:pt x="0" y="0"/>
                  </a:moveTo>
                  <a:lnTo>
                    <a:pt x="0" y="2858"/>
                  </a:lnTo>
                  <a:lnTo>
                    <a:pt x="1715" y="2858"/>
                  </a:lnTo>
                  <a:lnTo>
                    <a:pt x="1715" y="6370"/>
                  </a:lnTo>
                  <a:cubicBezTo>
                    <a:pt x="738" y="6620"/>
                    <a:pt x="0" y="7513"/>
                    <a:pt x="0" y="8585"/>
                  </a:cubicBezTo>
                  <a:cubicBezTo>
                    <a:pt x="33" y="10065"/>
                    <a:pt x="1169" y="10867"/>
                    <a:pt x="2307" y="10867"/>
                  </a:cubicBezTo>
                  <a:cubicBezTo>
                    <a:pt x="3247" y="10867"/>
                    <a:pt x="4189" y="10320"/>
                    <a:pt x="4513" y="9156"/>
                  </a:cubicBezTo>
                  <a:lnTo>
                    <a:pt x="14966" y="9156"/>
                  </a:lnTo>
                  <a:cubicBezTo>
                    <a:pt x="15216" y="10133"/>
                    <a:pt x="16109" y="10871"/>
                    <a:pt x="17181" y="10871"/>
                  </a:cubicBezTo>
                  <a:cubicBezTo>
                    <a:pt x="19872" y="10811"/>
                    <a:pt x="20324" y="7073"/>
                    <a:pt x="17740" y="6358"/>
                  </a:cubicBezTo>
                  <a:lnTo>
                    <a:pt x="17740" y="2846"/>
                  </a:lnTo>
                  <a:lnTo>
                    <a:pt x="19455" y="2846"/>
                  </a:lnTo>
                  <a:lnTo>
                    <a:pt x="194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a:off x="3939775" y="1948000"/>
              <a:ext cx="57475" cy="157475"/>
            </a:xfrm>
            <a:custGeom>
              <a:avLst/>
              <a:gdLst/>
              <a:ahLst/>
              <a:cxnLst/>
              <a:rect l="l" t="t" r="r" b="b"/>
              <a:pathLst>
                <a:path w="2299" h="6299" extrusionOk="0">
                  <a:moveTo>
                    <a:pt x="0" y="0"/>
                  </a:moveTo>
                  <a:lnTo>
                    <a:pt x="0" y="6298"/>
                  </a:lnTo>
                  <a:lnTo>
                    <a:pt x="2298" y="6298"/>
                  </a:lnTo>
                  <a:lnTo>
                    <a:pt x="22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a:off x="4225525" y="1919425"/>
              <a:ext cx="171775" cy="186050"/>
            </a:xfrm>
            <a:custGeom>
              <a:avLst/>
              <a:gdLst/>
              <a:ahLst/>
              <a:cxnLst/>
              <a:rect l="l" t="t" r="r" b="b"/>
              <a:pathLst>
                <a:path w="6871" h="7442" extrusionOk="0">
                  <a:moveTo>
                    <a:pt x="0" y="0"/>
                  </a:moveTo>
                  <a:cubicBezTo>
                    <a:pt x="24" y="1262"/>
                    <a:pt x="1048" y="2286"/>
                    <a:pt x="2298" y="2286"/>
                  </a:cubicBezTo>
                  <a:lnTo>
                    <a:pt x="2858" y="2286"/>
                  </a:lnTo>
                  <a:lnTo>
                    <a:pt x="2858" y="7441"/>
                  </a:lnTo>
                  <a:lnTo>
                    <a:pt x="4001" y="7441"/>
                  </a:lnTo>
                  <a:lnTo>
                    <a:pt x="4001" y="5727"/>
                  </a:lnTo>
                  <a:lnTo>
                    <a:pt x="5156" y="5727"/>
                  </a:lnTo>
                  <a:lnTo>
                    <a:pt x="5156" y="6870"/>
                  </a:lnTo>
                  <a:lnTo>
                    <a:pt x="6299" y="6870"/>
                  </a:lnTo>
                  <a:lnTo>
                    <a:pt x="6299" y="3429"/>
                  </a:lnTo>
                  <a:lnTo>
                    <a:pt x="5156" y="3429"/>
                  </a:lnTo>
                  <a:lnTo>
                    <a:pt x="5156" y="4584"/>
                  </a:lnTo>
                  <a:lnTo>
                    <a:pt x="4001" y="4584"/>
                  </a:lnTo>
                  <a:lnTo>
                    <a:pt x="4001" y="2286"/>
                  </a:lnTo>
                  <a:lnTo>
                    <a:pt x="4572" y="2286"/>
                  </a:lnTo>
                  <a:cubicBezTo>
                    <a:pt x="5834" y="2286"/>
                    <a:pt x="6870" y="1262"/>
                    <a:pt x="6870" y="0"/>
                  </a:cubicBezTo>
                  <a:lnTo>
                    <a:pt x="5715" y="0"/>
                  </a:lnTo>
                  <a:cubicBezTo>
                    <a:pt x="5715" y="619"/>
                    <a:pt x="5215" y="1143"/>
                    <a:pt x="4572" y="1143"/>
                  </a:cubicBezTo>
                  <a:lnTo>
                    <a:pt x="4001" y="1143"/>
                  </a:lnTo>
                  <a:lnTo>
                    <a:pt x="4001" y="0"/>
                  </a:lnTo>
                  <a:lnTo>
                    <a:pt x="2858" y="0"/>
                  </a:lnTo>
                  <a:lnTo>
                    <a:pt x="2858" y="1143"/>
                  </a:lnTo>
                  <a:lnTo>
                    <a:pt x="2298" y="1143"/>
                  </a:lnTo>
                  <a:cubicBezTo>
                    <a:pt x="1667" y="1143"/>
                    <a:pt x="1143" y="643"/>
                    <a:pt x="1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a:off x="4025800" y="2048000"/>
              <a:ext cx="199750" cy="57475"/>
            </a:xfrm>
            <a:custGeom>
              <a:avLst/>
              <a:gdLst/>
              <a:ahLst/>
              <a:cxnLst/>
              <a:rect l="l" t="t" r="r" b="b"/>
              <a:pathLst>
                <a:path w="7990" h="2299" extrusionOk="0">
                  <a:moveTo>
                    <a:pt x="0" y="1"/>
                  </a:moveTo>
                  <a:lnTo>
                    <a:pt x="0" y="1155"/>
                  </a:lnTo>
                  <a:lnTo>
                    <a:pt x="2298" y="1155"/>
                  </a:lnTo>
                  <a:lnTo>
                    <a:pt x="2298" y="2298"/>
                  </a:lnTo>
                  <a:lnTo>
                    <a:pt x="3429" y="2298"/>
                  </a:lnTo>
                  <a:lnTo>
                    <a:pt x="3429" y="1155"/>
                  </a:lnTo>
                  <a:lnTo>
                    <a:pt x="5310" y="1155"/>
                  </a:lnTo>
                  <a:cubicBezTo>
                    <a:pt x="5715" y="1155"/>
                    <a:pt x="6084" y="1358"/>
                    <a:pt x="6298" y="1703"/>
                  </a:cubicBezTo>
                  <a:lnTo>
                    <a:pt x="6656" y="2298"/>
                  </a:lnTo>
                  <a:lnTo>
                    <a:pt x="7989" y="2298"/>
                  </a:lnTo>
                  <a:lnTo>
                    <a:pt x="7299" y="1120"/>
                  </a:lnTo>
                  <a:cubicBezTo>
                    <a:pt x="6882" y="441"/>
                    <a:pt x="6132" y="1"/>
                    <a:pt x="5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38"/>
          <p:cNvGrpSpPr/>
          <p:nvPr/>
        </p:nvGrpSpPr>
        <p:grpSpPr>
          <a:xfrm>
            <a:off x="7194150" y="2324075"/>
            <a:ext cx="486100" cy="400675"/>
            <a:chOff x="5699800" y="1166050"/>
            <a:chExt cx="486100" cy="400675"/>
          </a:xfrm>
        </p:grpSpPr>
        <p:sp>
          <p:nvSpPr>
            <p:cNvPr id="571" name="Google Shape;571;p38"/>
            <p:cNvSpPr/>
            <p:nvPr/>
          </p:nvSpPr>
          <p:spPr>
            <a:xfrm>
              <a:off x="5699800" y="1251775"/>
              <a:ext cx="57175" cy="314950"/>
            </a:xfrm>
            <a:custGeom>
              <a:avLst/>
              <a:gdLst/>
              <a:ahLst/>
              <a:cxnLst/>
              <a:rect l="l" t="t" r="r" b="b"/>
              <a:pathLst>
                <a:path w="2287" h="12598" extrusionOk="0">
                  <a:moveTo>
                    <a:pt x="1" y="0"/>
                  </a:moveTo>
                  <a:lnTo>
                    <a:pt x="1" y="12597"/>
                  </a:lnTo>
                  <a:lnTo>
                    <a:pt x="2287" y="12597"/>
                  </a:lnTo>
                  <a:lnTo>
                    <a:pt x="22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8"/>
            <p:cNvSpPr/>
            <p:nvPr/>
          </p:nvSpPr>
          <p:spPr>
            <a:xfrm>
              <a:off x="5871250" y="1337800"/>
              <a:ext cx="142900" cy="142675"/>
            </a:xfrm>
            <a:custGeom>
              <a:avLst/>
              <a:gdLst/>
              <a:ahLst/>
              <a:cxnLst/>
              <a:rect l="l" t="t" r="r" b="b"/>
              <a:pathLst>
                <a:path w="5716" h="5707" extrusionOk="0">
                  <a:moveTo>
                    <a:pt x="3442" y="1131"/>
                  </a:moveTo>
                  <a:lnTo>
                    <a:pt x="3442" y="2274"/>
                  </a:lnTo>
                  <a:lnTo>
                    <a:pt x="4585" y="2274"/>
                  </a:lnTo>
                  <a:lnTo>
                    <a:pt x="4585" y="3429"/>
                  </a:lnTo>
                  <a:lnTo>
                    <a:pt x="3442" y="3429"/>
                  </a:lnTo>
                  <a:lnTo>
                    <a:pt x="3442" y="4572"/>
                  </a:lnTo>
                  <a:lnTo>
                    <a:pt x="2299" y="4572"/>
                  </a:lnTo>
                  <a:lnTo>
                    <a:pt x="2299" y="3429"/>
                  </a:lnTo>
                  <a:lnTo>
                    <a:pt x="1144" y="3429"/>
                  </a:lnTo>
                  <a:lnTo>
                    <a:pt x="1144" y="2274"/>
                  </a:lnTo>
                  <a:lnTo>
                    <a:pt x="2299" y="2274"/>
                  </a:lnTo>
                  <a:lnTo>
                    <a:pt x="2299" y="1131"/>
                  </a:lnTo>
                  <a:close/>
                  <a:moveTo>
                    <a:pt x="2858" y="0"/>
                  </a:moveTo>
                  <a:cubicBezTo>
                    <a:pt x="1287" y="0"/>
                    <a:pt x="1" y="1286"/>
                    <a:pt x="1" y="2858"/>
                  </a:cubicBezTo>
                  <a:cubicBezTo>
                    <a:pt x="78" y="4757"/>
                    <a:pt x="1474" y="5706"/>
                    <a:pt x="2867" y="5706"/>
                  </a:cubicBezTo>
                  <a:cubicBezTo>
                    <a:pt x="4260" y="5706"/>
                    <a:pt x="5650" y="4757"/>
                    <a:pt x="5716" y="2858"/>
                  </a:cubicBezTo>
                  <a:cubicBezTo>
                    <a:pt x="5716" y="1286"/>
                    <a:pt x="4442" y="0"/>
                    <a:pt x="2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6128725" y="1251775"/>
              <a:ext cx="57175" cy="314950"/>
            </a:xfrm>
            <a:custGeom>
              <a:avLst/>
              <a:gdLst/>
              <a:ahLst/>
              <a:cxnLst/>
              <a:rect l="l" t="t" r="r" b="b"/>
              <a:pathLst>
                <a:path w="2287" h="12598" extrusionOk="0">
                  <a:moveTo>
                    <a:pt x="1" y="0"/>
                  </a:moveTo>
                  <a:lnTo>
                    <a:pt x="1" y="12597"/>
                  </a:lnTo>
                  <a:lnTo>
                    <a:pt x="2287" y="12597"/>
                  </a:lnTo>
                  <a:lnTo>
                    <a:pt x="22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8"/>
            <p:cNvSpPr/>
            <p:nvPr/>
          </p:nvSpPr>
          <p:spPr>
            <a:xfrm>
              <a:off x="5785225" y="1166050"/>
              <a:ext cx="314950" cy="400675"/>
            </a:xfrm>
            <a:custGeom>
              <a:avLst/>
              <a:gdLst/>
              <a:ahLst/>
              <a:cxnLst/>
              <a:rect l="l" t="t" r="r" b="b"/>
              <a:pathLst>
                <a:path w="12598" h="16027" extrusionOk="0">
                  <a:moveTo>
                    <a:pt x="8216" y="1143"/>
                  </a:moveTo>
                  <a:cubicBezTo>
                    <a:pt x="8740" y="1143"/>
                    <a:pt x="9157" y="1560"/>
                    <a:pt x="9157" y="2084"/>
                  </a:cubicBezTo>
                  <a:lnTo>
                    <a:pt x="9157" y="3429"/>
                  </a:lnTo>
                  <a:lnTo>
                    <a:pt x="3442" y="3429"/>
                  </a:lnTo>
                  <a:lnTo>
                    <a:pt x="3442" y="2084"/>
                  </a:lnTo>
                  <a:cubicBezTo>
                    <a:pt x="3442" y="1560"/>
                    <a:pt x="3859" y="1143"/>
                    <a:pt x="4382" y="1143"/>
                  </a:cubicBezTo>
                  <a:close/>
                  <a:moveTo>
                    <a:pt x="6300" y="5750"/>
                  </a:moveTo>
                  <a:cubicBezTo>
                    <a:pt x="8253" y="5750"/>
                    <a:pt x="10204" y="7077"/>
                    <a:pt x="10300" y="9728"/>
                  </a:cubicBezTo>
                  <a:cubicBezTo>
                    <a:pt x="10300" y="11930"/>
                    <a:pt x="8514" y="13728"/>
                    <a:pt x="6299" y="13728"/>
                  </a:cubicBezTo>
                  <a:cubicBezTo>
                    <a:pt x="4097" y="13728"/>
                    <a:pt x="2299" y="11930"/>
                    <a:pt x="2299" y="9728"/>
                  </a:cubicBezTo>
                  <a:cubicBezTo>
                    <a:pt x="2400" y="7074"/>
                    <a:pt x="4350" y="5750"/>
                    <a:pt x="6300" y="5750"/>
                  </a:cubicBezTo>
                  <a:close/>
                  <a:moveTo>
                    <a:pt x="4382" y="0"/>
                  </a:moveTo>
                  <a:cubicBezTo>
                    <a:pt x="3239" y="0"/>
                    <a:pt x="2299" y="929"/>
                    <a:pt x="2299" y="2084"/>
                  </a:cubicBezTo>
                  <a:lnTo>
                    <a:pt x="2299" y="3429"/>
                  </a:lnTo>
                  <a:lnTo>
                    <a:pt x="1156" y="3429"/>
                  </a:lnTo>
                  <a:lnTo>
                    <a:pt x="1156" y="2286"/>
                  </a:lnTo>
                  <a:lnTo>
                    <a:pt x="1" y="2286"/>
                  </a:lnTo>
                  <a:lnTo>
                    <a:pt x="1" y="16026"/>
                  </a:lnTo>
                  <a:lnTo>
                    <a:pt x="12598" y="16026"/>
                  </a:lnTo>
                  <a:lnTo>
                    <a:pt x="12598" y="2286"/>
                  </a:lnTo>
                  <a:lnTo>
                    <a:pt x="11443" y="2286"/>
                  </a:lnTo>
                  <a:lnTo>
                    <a:pt x="11443" y="3429"/>
                  </a:lnTo>
                  <a:lnTo>
                    <a:pt x="10300" y="3429"/>
                  </a:lnTo>
                  <a:lnTo>
                    <a:pt x="10300" y="2084"/>
                  </a:lnTo>
                  <a:cubicBezTo>
                    <a:pt x="10300" y="929"/>
                    <a:pt x="9371" y="0"/>
                    <a:pt x="8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grpSp>
        <p:nvGrpSpPr>
          <p:cNvPr id="579" name="Google Shape;579;p39"/>
          <p:cNvGrpSpPr/>
          <p:nvPr/>
        </p:nvGrpSpPr>
        <p:grpSpPr>
          <a:xfrm>
            <a:off x="1582800" y="1210800"/>
            <a:ext cx="5978400" cy="281100"/>
            <a:chOff x="1223875" y="1077900"/>
            <a:chExt cx="5978400" cy="281100"/>
          </a:xfrm>
        </p:grpSpPr>
        <p:sp>
          <p:nvSpPr>
            <p:cNvPr id="580" name="Google Shape;580;p39"/>
            <p:cNvSpPr/>
            <p:nvPr/>
          </p:nvSpPr>
          <p:spPr>
            <a:xfrm>
              <a:off x="1223875" y="1077900"/>
              <a:ext cx="5978400" cy="281100"/>
            </a:xfrm>
            <a:prstGeom prst="rect">
              <a:avLst/>
            </a:pr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39"/>
            <p:cNvGrpSpPr/>
            <p:nvPr/>
          </p:nvGrpSpPr>
          <p:grpSpPr>
            <a:xfrm flipH="1">
              <a:off x="1394725" y="1148100"/>
              <a:ext cx="575950" cy="140700"/>
              <a:chOff x="8416025" y="66500"/>
              <a:chExt cx="575950" cy="140700"/>
            </a:xfrm>
          </p:grpSpPr>
          <p:sp>
            <p:nvSpPr>
              <p:cNvPr id="582" name="Google Shape;582;p39"/>
              <p:cNvSpPr/>
              <p:nvPr/>
            </p:nvSpPr>
            <p:spPr>
              <a:xfrm>
                <a:off x="8851275" y="66500"/>
                <a:ext cx="140700" cy="140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p:cNvSpPr/>
              <p:nvPr/>
            </p:nvSpPr>
            <p:spPr>
              <a:xfrm>
                <a:off x="8633650" y="66500"/>
                <a:ext cx="140700" cy="14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p:cNvSpPr/>
              <p:nvPr/>
            </p:nvSpPr>
            <p:spPr>
              <a:xfrm>
                <a:off x="8416025" y="66500"/>
                <a:ext cx="140700" cy="140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5" name="Google Shape;585;p39"/>
          <p:cNvSpPr/>
          <p:nvPr/>
        </p:nvSpPr>
        <p:spPr>
          <a:xfrm>
            <a:off x="1582800" y="1491900"/>
            <a:ext cx="5978400" cy="24408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p:cNvSpPr txBox="1">
            <a:spLocks noGrp="1"/>
          </p:cNvSpPr>
          <p:nvPr>
            <p:ph type="title"/>
          </p:nvPr>
        </p:nvSpPr>
        <p:spPr>
          <a:xfrm>
            <a:off x="2152950" y="3384000"/>
            <a:ext cx="4838100" cy="3699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 Someone Famous</a:t>
            </a:r>
            <a:endParaRPr/>
          </a:p>
        </p:txBody>
      </p:sp>
      <p:sp>
        <p:nvSpPr>
          <p:cNvPr id="587" name="Google Shape;587;p39"/>
          <p:cNvSpPr txBox="1">
            <a:spLocks noGrp="1"/>
          </p:cNvSpPr>
          <p:nvPr>
            <p:ph type="subTitle" idx="1"/>
          </p:nvPr>
        </p:nvSpPr>
        <p:spPr>
          <a:xfrm>
            <a:off x="2152950" y="1670700"/>
            <a:ext cx="4838100" cy="1587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grpSp>
        <p:nvGrpSpPr>
          <p:cNvPr id="592" name="Google Shape;592;p40"/>
          <p:cNvGrpSpPr/>
          <p:nvPr/>
        </p:nvGrpSpPr>
        <p:grpSpPr>
          <a:xfrm>
            <a:off x="5950105" y="1009686"/>
            <a:ext cx="2680890" cy="2817506"/>
            <a:chOff x="5950105" y="1009686"/>
            <a:chExt cx="2680890" cy="2817506"/>
          </a:xfrm>
        </p:grpSpPr>
        <p:sp>
          <p:nvSpPr>
            <p:cNvPr id="593" name="Google Shape;593;p40"/>
            <p:cNvSpPr/>
            <p:nvPr/>
          </p:nvSpPr>
          <p:spPr>
            <a:xfrm>
              <a:off x="6171749" y="1185966"/>
              <a:ext cx="204340" cy="204712"/>
            </a:xfrm>
            <a:custGeom>
              <a:avLst/>
              <a:gdLst/>
              <a:ahLst/>
              <a:cxnLst/>
              <a:rect l="l" t="t" r="r" b="b"/>
              <a:pathLst>
                <a:path w="9337" h="9354" extrusionOk="0">
                  <a:moveTo>
                    <a:pt x="4669" y="606"/>
                  </a:moveTo>
                  <a:cubicBezTo>
                    <a:pt x="6902" y="606"/>
                    <a:pt x="8732" y="2420"/>
                    <a:pt x="8732" y="4669"/>
                  </a:cubicBezTo>
                  <a:cubicBezTo>
                    <a:pt x="8732" y="6918"/>
                    <a:pt x="6917" y="8748"/>
                    <a:pt x="4669" y="8748"/>
                  </a:cubicBezTo>
                  <a:cubicBezTo>
                    <a:pt x="2420" y="8748"/>
                    <a:pt x="589" y="6918"/>
                    <a:pt x="589" y="4669"/>
                  </a:cubicBezTo>
                  <a:cubicBezTo>
                    <a:pt x="589" y="2420"/>
                    <a:pt x="2420" y="606"/>
                    <a:pt x="4669" y="606"/>
                  </a:cubicBezTo>
                  <a:close/>
                  <a:moveTo>
                    <a:pt x="4669" y="1"/>
                  </a:moveTo>
                  <a:cubicBezTo>
                    <a:pt x="2094" y="1"/>
                    <a:pt x="0" y="2095"/>
                    <a:pt x="0" y="4669"/>
                  </a:cubicBezTo>
                  <a:cubicBezTo>
                    <a:pt x="0" y="7259"/>
                    <a:pt x="2094" y="9353"/>
                    <a:pt x="4669" y="9353"/>
                  </a:cubicBezTo>
                  <a:cubicBezTo>
                    <a:pt x="7243" y="9353"/>
                    <a:pt x="9337" y="7259"/>
                    <a:pt x="9337" y="4669"/>
                  </a:cubicBezTo>
                  <a:cubicBezTo>
                    <a:pt x="9337" y="2095"/>
                    <a:pt x="7243" y="1"/>
                    <a:pt x="46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40"/>
            <p:cNvGrpSpPr/>
            <p:nvPr/>
          </p:nvGrpSpPr>
          <p:grpSpPr>
            <a:xfrm>
              <a:off x="7932101" y="1009686"/>
              <a:ext cx="96754" cy="96754"/>
              <a:chOff x="7932101" y="1009686"/>
              <a:chExt cx="96754" cy="96754"/>
            </a:xfrm>
          </p:grpSpPr>
          <p:sp>
            <p:nvSpPr>
              <p:cNvPr id="595" name="Google Shape;595;p40"/>
              <p:cNvSpPr/>
              <p:nvPr/>
            </p:nvSpPr>
            <p:spPr>
              <a:xfrm>
                <a:off x="7973510" y="1009686"/>
                <a:ext cx="13941" cy="96754"/>
              </a:xfrm>
              <a:custGeom>
                <a:avLst/>
                <a:gdLst/>
                <a:ahLst/>
                <a:cxnLst/>
                <a:rect l="l" t="t" r="r" b="b"/>
                <a:pathLst>
                  <a:path w="637" h="4421" extrusionOk="0">
                    <a:moveTo>
                      <a:pt x="327" y="0"/>
                    </a:moveTo>
                    <a:cubicBezTo>
                      <a:pt x="140" y="0"/>
                      <a:pt x="1" y="140"/>
                      <a:pt x="1" y="310"/>
                    </a:cubicBezTo>
                    <a:lnTo>
                      <a:pt x="1" y="4110"/>
                    </a:lnTo>
                    <a:cubicBezTo>
                      <a:pt x="1" y="4296"/>
                      <a:pt x="140" y="4420"/>
                      <a:pt x="327" y="4420"/>
                    </a:cubicBezTo>
                    <a:cubicBezTo>
                      <a:pt x="497" y="4420"/>
                      <a:pt x="637" y="4296"/>
                      <a:pt x="637" y="4110"/>
                    </a:cubicBezTo>
                    <a:lnTo>
                      <a:pt x="637" y="310"/>
                    </a:lnTo>
                    <a:cubicBezTo>
                      <a:pt x="637" y="140"/>
                      <a:pt x="497"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p:cNvSpPr/>
              <p:nvPr/>
            </p:nvSpPr>
            <p:spPr>
              <a:xfrm>
                <a:off x="7932101" y="1051423"/>
                <a:ext cx="96754" cy="13612"/>
              </a:xfrm>
              <a:custGeom>
                <a:avLst/>
                <a:gdLst/>
                <a:ahLst/>
                <a:cxnLst/>
                <a:rect l="l" t="t" r="r" b="b"/>
                <a:pathLst>
                  <a:path w="4421" h="622" extrusionOk="0">
                    <a:moveTo>
                      <a:pt x="311" y="1"/>
                    </a:moveTo>
                    <a:cubicBezTo>
                      <a:pt x="140" y="1"/>
                      <a:pt x="1" y="140"/>
                      <a:pt x="1" y="311"/>
                    </a:cubicBezTo>
                    <a:cubicBezTo>
                      <a:pt x="1" y="481"/>
                      <a:pt x="140" y="621"/>
                      <a:pt x="311" y="621"/>
                    </a:cubicBezTo>
                    <a:lnTo>
                      <a:pt x="4111" y="621"/>
                    </a:lnTo>
                    <a:cubicBezTo>
                      <a:pt x="4281" y="621"/>
                      <a:pt x="4421" y="481"/>
                      <a:pt x="4421" y="311"/>
                    </a:cubicBezTo>
                    <a:cubicBezTo>
                      <a:pt x="4421" y="140"/>
                      <a:pt x="4281" y="1"/>
                      <a:pt x="4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40"/>
            <p:cNvGrpSpPr/>
            <p:nvPr/>
          </p:nvGrpSpPr>
          <p:grpSpPr>
            <a:xfrm>
              <a:off x="5950105" y="2959770"/>
              <a:ext cx="96754" cy="96754"/>
              <a:chOff x="5950105" y="2959770"/>
              <a:chExt cx="96754" cy="96754"/>
            </a:xfrm>
          </p:grpSpPr>
          <p:sp>
            <p:nvSpPr>
              <p:cNvPr id="598" name="Google Shape;598;p40"/>
              <p:cNvSpPr/>
              <p:nvPr/>
            </p:nvSpPr>
            <p:spPr>
              <a:xfrm>
                <a:off x="5991842" y="2959770"/>
                <a:ext cx="13612" cy="96754"/>
              </a:xfrm>
              <a:custGeom>
                <a:avLst/>
                <a:gdLst/>
                <a:ahLst/>
                <a:cxnLst/>
                <a:rect l="l" t="t" r="r" b="b"/>
                <a:pathLst>
                  <a:path w="622" h="4421" extrusionOk="0">
                    <a:moveTo>
                      <a:pt x="311" y="1"/>
                    </a:moveTo>
                    <a:cubicBezTo>
                      <a:pt x="140" y="1"/>
                      <a:pt x="1" y="140"/>
                      <a:pt x="1" y="311"/>
                    </a:cubicBezTo>
                    <a:lnTo>
                      <a:pt x="1" y="4111"/>
                    </a:lnTo>
                    <a:cubicBezTo>
                      <a:pt x="1" y="4281"/>
                      <a:pt x="140" y="4421"/>
                      <a:pt x="311" y="4421"/>
                    </a:cubicBezTo>
                    <a:cubicBezTo>
                      <a:pt x="466" y="4421"/>
                      <a:pt x="606" y="4281"/>
                      <a:pt x="621" y="4111"/>
                    </a:cubicBezTo>
                    <a:lnTo>
                      <a:pt x="621" y="311"/>
                    </a:lnTo>
                    <a:cubicBezTo>
                      <a:pt x="621" y="140"/>
                      <a:pt x="482" y="1"/>
                      <a:pt x="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a:off x="5950105" y="3001529"/>
                <a:ext cx="96754" cy="13591"/>
              </a:xfrm>
              <a:custGeom>
                <a:avLst/>
                <a:gdLst/>
                <a:ahLst/>
                <a:cxnLst/>
                <a:rect l="l" t="t" r="r" b="b"/>
                <a:pathLst>
                  <a:path w="4421" h="621" extrusionOk="0">
                    <a:moveTo>
                      <a:pt x="310" y="0"/>
                    </a:moveTo>
                    <a:cubicBezTo>
                      <a:pt x="140" y="0"/>
                      <a:pt x="0" y="140"/>
                      <a:pt x="0" y="310"/>
                    </a:cubicBezTo>
                    <a:cubicBezTo>
                      <a:pt x="0" y="481"/>
                      <a:pt x="140" y="621"/>
                      <a:pt x="310" y="621"/>
                    </a:cubicBezTo>
                    <a:lnTo>
                      <a:pt x="4110" y="621"/>
                    </a:lnTo>
                    <a:cubicBezTo>
                      <a:pt x="4265" y="621"/>
                      <a:pt x="4405" y="481"/>
                      <a:pt x="4420" y="310"/>
                    </a:cubicBezTo>
                    <a:cubicBezTo>
                      <a:pt x="4420" y="140"/>
                      <a:pt x="4296" y="0"/>
                      <a:pt x="4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40"/>
            <p:cNvGrpSpPr/>
            <p:nvPr/>
          </p:nvGrpSpPr>
          <p:grpSpPr>
            <a:xfrm>
              <a:off x="8071263" y="1952649"/>
              <a:ext cx="179917" cy="179566"/>
              <a:chOff x="8071263" y="1952649"/>
              <a:chExt cx="179917" cy="179566"/>
            </a:xfrm>
          </p:grpSpPr>
          <p:sp>
            <p:nvSpPr>
              <p:cNvPr id="601" name="Google Shape;601;p40"/>
              <p:cNvSpPr/>
              <p:nvPr/>
            </p:nvSpPr>
            <p:spPr>
              <a:xfrm>
                <a:off x="8154408" y="1952649"/>
                <a:ext cx="13612" cy="179566"/>
              </a:xfrm>
              <a:custGeom>
                <a:avLst/>
                <a:gdLst/>
                <a:ahLst/>
                <a:cxnLst/>
                <a:rect l="l" t="t" r="r" b="b"/>
                <a:pathLst>
                  <a:path w="622" h="8205" extrusionOk="0">
                    <a:moveTo>
                      <a:pt x="311" y="0"/>
                    </a:moveTo>
                    <a:cubicBezTo>
                      <a:pt x="140" y="0"/>
                      <a:pt x="1" y="140"/>
                      <a:pt x="1" y="311"/>
                    </a:cubicBezTo>
                    <a:lnTo>
                      <a:pt x="1" y="7895"/>
                    </a:lnTo>
                    <a:cubicBezTo>
                      <a:pt x="1" y="8065"/>
                      <a:pt x="140" y="8205"/>
                      <a:pt x="311" y="8205"/>
                    </a:cubicBezTo>
                    <a:cubicBezTo>
                      <a:pt x="497" y="8205"/>
                      <a:pt x="621" y="8065"/>
                      <a:pt x="621" y="7910"/>
                    </a:cubicBezTo>
                    <a:lnTo>
                      <a:pt x="621" y="311"/>
                    </a:lnTo>
                    <a:cubicBezTo>
                      <a:pt x="621" y="140"/>
                      <a:pt x="497" y="0"/>
                      <a:pt x="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0"/>
              <p:cNvSpPr/>
              <p:nvPr/>
            </p:nvSpPr>
            <p:spPr>
              <a:xfrm>
                <a:off x="8071263" y="2035465"/>
                <a:ext cx="179917" cy="13612"/>
              </a:xfrm>
              <a:custGeom>
                <a:avLst/>
                <a:gdLst/>
                <a:ahLst/>
                <a:cxnLst/>
                <a:rect l="l" t="t" r="r" b="b"/>
                <a:pathLst>
                  <a:path w="8221" h="622" extrusionOk="0">
                    <a:moveTo>
                      <a:pt x="310" y="1"/>
                    </a:moveTo>
                    <a:cubicBezTo>
                      <a:pt x="140" y="1"/>
                      <a:pt x="0" y="125"/>
                      <a:pt x="0" y="311"/>
                    </a:cubicBezTo>
                    <a:cubicBezTo>
                      <a:pt x="0" y="481"/>
                      <a:pt x="140" y="621"/>
                      <a:pt x="310" y="621"/>
                    </a:cubicBezTo>
                    <a:lnTo>
                      <a:pt x="7910" y="621"/>
                    </a:lnTo>
                    <a:cubicBezTo>
                      <a:pt x="8096" y="621"/>
                      <a:pt x="8220" y="497"/>
                      <a:pt x="8220" y="311"/>
                    </a:cubicBezTo>
                    <a:cubicBezTo>
                      <a:pt x="8220" y="125"/>
                      <a:pt x="8096" y="1"/>
                      <a:pt x="79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40"/>
            <p:cNvGrpSpPr/>
            <p:nvPr/>
          </p:nvGrpSpPr>
          <p:grpSpPr>
            <a:xfrm>
              <a:off x="6092501" y="1990355"/>
              <a:ext cx="179917" cy="180245"/>
              <a:chOff x="6061439" y="2493380"/>
              <a:chExt cx="179917" cy="180245"/>
            </a:xfrm>
          </p:grpSpPr>
          <p:sp>
            <p:nvSpPr>
              <p:cNvPr id="604" name="Google Shape;604;p40"/>
              <p:cNvSpPr/>
              <p:nvPr/>
            </p:nvSpPr>
            <p:spPr>
              <a:xfrm>
                <a:off x="6144606" y="2493380"/>
                <a:ext cx="13591" cy="180245"/>
              </a:xfrm>
              <a:custGeom>
                <a:avLst/>
                <a:gdLst/>
                <a:ahLst/>
                <a:cxnLst/>
                <a:rect l="l" t="t" r="r" b="b"/>
                <a:pathLst>
                  <a:path w="621" h="8236" extrusionOk="0">
                    <a:moveTo>
                      <a:pt x="310" y="0"/>
                    </a:moveTo>
                    <a:cubicBezTo>
                      <a:pt x="140" y="0"/>
                      <a:pt x="0" y="140"/>
                      <a:pt x="0" y="326"/>
                    </a:cubicBezTo>
                    <a:lnTo>
                      <a:pt x="0" y="7926"/>
                    </a:lnTo>
                    <a:cubicBezTo>
                      <a:pt x="0" y="8096"/>
                      <a:pt x="124" y="8236"/>
                      <a:pt x="310" y="8236"/>
                    </a:cubicBezTo>
                    <a:cubicBezTo>
                      <a:pt x="481" y="8236"/>
                      <a:pt x="621" y="8096"/>
                      <a:pt x="621" y="7926"/>
                    </a:cubicBezTo>
                    <a:lnTo>
                      <a:pt x="621" y="326"/>
                    </a:lnTo>
                    <a:cubicBezTo>
                      <a:pt x="621" y="140"/>
                      <a:pt x="481"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0"/>
              <p:cNvSpPr/>
              <p:nvPr/>
            </p:nvSpPr>
            <p:spPr>
              <a:xfrm>
                <a:off x="6061439" y="2576875"/>
                <a:ext cx="179917" cy="13612"/>
              </a:xfrm>
              <a:custGeom>
                <a:avLst/>
                <a:gdLst/>
                <a:ahLst/>
                <a:cxnLst/>
                <a:rect l="l" t="t" r="r" b="b"/>
                <a:pathLst>
                  <a:path w="8221" h="622" extrusionOk="0">
                    <a:moveTo>
                      <a:pt x="311" y="1"/>
                    </a:moveTo>
                    <a:cubicBezTo>
                      <a:pt x="140" y="1"/>
                      <a:pt x="0" y="125"/>
                      <a:pt x="0" y="311"/>
                    </a:cubicBezTo>
                    <a:cubicBezTo>
                      <a:pt x="0" y="482"/>
                      <a:pt x="140" y="621"/>
                      <a:pt x="311" y="621"/>
                    </a:cubicBezTo>
                    <a:lnTo>
                      <a:pt x="7910" y="621"/>
                    </a:lnTo>
                    <a:cubicBezTo>
                      <a:pt x="8081" y="621"/>
                      <a:pt x="8220" y="482"/>
                      <a:pt x="8220" y="311"/>
                    </a:cubicBezTo>
                    <a:cubicBezTo>
                      <a:pt x="8220" y="125"/>
                      <a:pt x="8081" y="1"/>
                      <a:pt x="7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40"/>
            <p:cNvSpPr/>
            <p:nvPr/>
          </p:nvSpPr>
          <p:spPr>
            <a:xfrm>
              <a:off x="8331597" y="3555360"/>
              <a:ext cx="299398" cy="271832"/>
            </a:xfrm>
            <a:custGeom>
              <a:avLst/>
              <a:gdLst/>
              <a:ahLst/>
              <a:cxnLst/>
              <a:rect l="l" t="t" r="r" b="b"/>
              <a:pathLst>
                <a:path w="9927" h="9013" extrusionOk="0">
                  <a:moveTo>
                    <a:pt x="7042" y="606"/>
                  </a:moveTo>
                  <a:cubicBezTo>
                    <a:pt x="8298" y="606"/>
                    <a:pt x="9322" y="1629"/>
                    <a:pt x="9322" y="2886"/>
                  </a:cubicBezTo>
                  <a:cubicBezTo>
                    <a:pt x="9322" y="3475"/>
                    <a:pt x="9120" y="4033"/>
                    <a:pt x="8732" y="4437"/>
                  </a:cubicBezTo>
                  <a:lnTo>
                    <a:pt x="4964" y="8159"/>
                  </a:lnTo>
                  <a:lnTo>
                    <a:pt x="1365" y="4592"/>
                  </a:lnTo>
                  <a:lnTo>
                    <a:pt x="1226" y="4468"/>
                  </a:lnTo>
                  <a:cubicBezTo>
                    <a:pt x="823" y="4033"/>
                    <a:pt x="605" y="3475"/>
                    <a:pt x="605" y="2886"/>
                  </a:cubicBezTo>
                  <a:cubicBezTo>
                    <a:pt x="605" y="1629"/>
                    <a:pt x="1629" y="606"/>
                    <a:pt x="2885" y="606"/>
                  </a:cubicBezTo>
                  <a:cubicBezTo>
                    <a:pt x="3614" y="606"/>
                    <a:pt x="4281" y="932"/>
                    <a:pt x="4747" y="1536"/>
                  </a:cubicBezTo>
                  <a:lnTo>
                    <a:pt x="4979" y="1847"/>
                  </a:lnTo>
                  <a:lnTo>
                    <a:pt x="5212" y="1521"/>
                  </a:lnTo>
                  <a:cubicBezTo>
                    <a:pt x="5646" y="932"/>
                    <a:pt x="6297" y="606"/>
                    <a:pt x="7042" y="606"/>
                  </a:cubicBezTo>
                  <a:close/>
                  <a:moveTo>
                    <a:pt x="2885" y="1"/>
                  </a:moveTo>
                  <a:cubicBezTo>
                    <a:pt x="1303" y="1"/>
                    <a:pt x="1" y="1304"/>
                    <a:pt x="1" y="2886"/>
                  </a:cubicBezTo>
                  <a:cubicBezTo>
                    <a:pt x="1" y="3646"/>
                    <a:pt x="295" y="4344"/>
                    <a:pt x="792" y="4886"/>
                  </a:cubicBezTo>
                  <a:lnTo>
                    <a:pt x="4964" y="9012"/>
                  </a:lnTo>
                  <a:lnTo>
                    <a:pt x="8996" y="5026"/>
                  </a:lnTo>
                  <a:lnTo>
                    <a:pt x="9151" y="4871"/>
                  </a:lnTo>
                  <a:cubicBezTo>
                    <a:pt x="9663" y="4344"/>
                    <a:pt x="9927" y="3630"/>
                    <a:pt x="9927" y="2886"/>
                  </a:cubicBezTo>
                  <a:cubicBezTo>
                    <a:pt x="9927" y="1304"/>
                    <a:pt x="8624" y="1"/>
                    <a:pt x="7042" y="1"/>
                  </a:cubicBezTo>
                  <a:cubicBezTo>
                    <a:pt x="6251" y="1"/>
                    <a:pt x="5506" y="311"/>
                    <a:pt x="4964" y="869"/>
                  </a:cubicBezTo>
                  <a:cubicBezTo>
                    <a:pt x="4421" y="311"/>
                    <a:pt x="3692" y="1"/>
                    <a:pt x="28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40"/>
          <p:cNvSpPr txBox="1">
            <a:spLocks noGrp="1"/>
          </p:cNvSpPr>
          <p:nvPr>
            <p:ph type="title"/>
          </p:nvPr>
        </p:nvSpPr>
        <p:spPr>
          <a:xfrm>
            <a:off x="714175" y="460100"/>
            <a:ext cx="7715700" cy="5727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What sets us apart?</a:t>
            </a:r>
            <a:endParaRPr/>
          </a:p>
        </p:txBody>
      </p:sp>
      <p:sp>
        <p:nvSpPr>
          <p:cNvPr id="608" name="Google Shape;608;p40"/>
          <p:cNvSpPr txBox="1">
            <a:spLocks noGrp="1"/>
          </p:cNvSpPr>
          <p:nvPr>
            <p:ph type="subTitle" idx="1"/>
          </p:nvPr>
        </p:nvSpPr>
        <p:spPr>
          <a:xfrm>
            <a:off x="714164" y="3180075"/>
            <a:ext cx="2244300" cy="9198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Venus has a beautiful name and is the second planet from the Sun. It’s very poisonous</a:t>
            </a:r>
            <a:endParaRPr/>
          </a:p>
        </p:txBody>
      </p:sp>
      <p:sp>
        <p:nvSpPr>
          <p:cNvPr id="609" name="Google Shape;609;p40"/>
          <p:cNvSpPr txBox="1">
            <a:spLocks noGrp="1"/>
          </p:cNvSpPr>
          <p:nvPr>
            <p:ph type="subTitle" idx="2"/>
          </p:nvPr>
        </p:nvSpPr>
        <p:spPr>
          <a:xfrm>
            <a:off x="714164" y="2819050"/>
            <a:ext cx="2244300" cy="324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Venus</a:t>
            </a:r>
            <a:endParaRPr/>
          </a:p>
        </p:txBody>
      </p:sp>
      <p:sp>
        <p:nvSpPr>
          <p:cNvPr id="610" name="Google Shape;610;p40"/>
          <p:cNvSpPr txBox="1">
            <a:spLocks noGrp="1"/>
          </p:cNvSpPr>
          <p:nvPr>
            <p:ph type="subTitle" idx="3"/>
          </p:nvPr>
        </p:nvSpPr>
        <p:spPr>
          <a:xfrm>
            <a:off x="3387986" y="3180075"/>
            <a:ext cx="2244300" cy="9198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Mercury is the closest planet to the Sun and the smallest one in the Solar System</a:t>
            </a:r>
            <a:endParaRPr/>
          </a:p>
        </p:txBody>
      </p:sp>
      <p:sp>
        <p:nvSpPr>
          <p:cNvPr id="611" name="Google Shape;611;p40"/>
          <p:cNvSpPr txBox="1">
            <a:spLocks noGrp="1"/>
          </p:cNvSpPr>
          <p:nvPr>
            <p:ph type="subTitle" idx="4"/>
          </p:nvPr>
        </p:nvSpPr>
        <p:spPr>
          <a:xfrm>
            <a:off x="3387981" y="2819050"/>
            <a:ext cx="2244300" cy="324000"/>
          </a:xfrm>
          <a:prstGeom prst="rect">
            <a:avLst/>
          </a:prstGeom>
        </p:spPr>
        <p:txBody>
          <a:bodyPr spcFirstLastPara="1" wrap="square" lIns="91425" tIns="0" rIns="91425" bIns="0" anchor="t" anchorCtr="0">
            <a:noAutofit/>
          </a:bodyPr>
          <a:lstStyle/>
          <a:p>
            <a:pPr marL="0" lvl="0" indent="0" algn="ctr" rtl="0">
              <a:spcBef>
                <a:spcPts val="0"/>
              </a:spcBef>
              <a:spcAft>
                <a:spcPts val="0"/>
              </a:spcAft>
              <a:buNone/>
            </a:pPr>
            <a:r>
              <a:rPr lang="en"/>
              <a:t>Mercury</a:t>
            </a:r>
            <a:endParaRPr/>
          </a:p>
        </p:txBody>
      </p:sp>
      <p:sp>
        <p:nvSpPr>
          <p:cNvPr id="612" name="Google Shape;612;p40"/>
          <p:cNvSpPr/>
          <p:nvPr/>
        </p:nvSpPr>
        <p:spPr>
          <a:xfrm>
            <a:off x="1380013" y="17038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0"/>
          <p:cNvSpPr/>
          <p:nvPr/>
        </p:nvSpPr>
        <p:spPr>
          <a:xfrm>
            <a:off x="4053813" y="1703875"/>
            <a:ext cx="912600" cy="912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40"/>
          <p:cNvGrpSpPr/>
          <p:nvPr/>
        </p:nvGrpSpPr>
        <p:grpSpPr>
          <a:xfrm>
            <a:off x="4324075" y="1916988"/>
            <a:ext cx="372100" cy="486400"/>
            <a:chOff x="2984875" y="1123175"/>
            <a:chExt cx="372100" cy="486400"/>
          </a:xfrm>
        </p:grpSpPr>
        <p:sp>
          <p:nvSpPr>
            <p:cNvPr id="615" name="Google Shape;615;p40"/>
            <p:cNvSpPr/>
            <p:nvPr/>
          </p:nvSpPr>
          <p:spPr>
            <a:xfrm>
              <a:off x="3271225" y="1183900"/>
              <a:ext cx="85750" cy="124750"/>
            </a:xfrm>
            <a:custGeom>
              <a:avLst/>
              <a:gdLst/>
              <a:ahLst/>
              <a:cxnLst/>
              <a:rect l="l" t="t" r="r" b="b"/>
              <a:pathLst>
                <a:path w="3430" h="4990" extrusionOk="0">
                  <a:moveTo>
                    <a:pt x="1715" y="1"/>
                  </a:moveTo>
                  <a:cubicBezTo>
                    <a:pt x="1239" y="679"/>
                    <a:pt x="1" y="2406"/>
                    <a:pt x="1" y="3287"/>
                  </a:cubicBezTo>
                  <a:cubicBezTo>
                    <a:pt x="1" y="4239"/>
                    <a:pt x="775" y="4989"/>
                    <a:pt x="1715" y="4989"/>
                  </a:cubicBezTo>
                  <a:cubicBezTo>
                    <a:pt x="2668" y="4989"/>
                    <a:pt x="3430" y="4216"/>
                    <a:pt x="3430" y="3287"/>
                  </a:cubicBezTo>
                  <a:cubicBezTo>
                    <a:pt x="3430" y="2406"/>
                    <a:pt x="2180" y="679"/>
                    <a:pt x="17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0"/>
            <p:cNvSpPr/>
            <p:nvPr/>
          </p:nvSpPr>
          <p:spPr>
            <a:xfrm>
              <a:off x="3042025" y="1219925"/>
              <a:ext cx="142900" cy="46150"/>
            </a:xfrm>
            <a:custGeom>
              <a:avLst/>
              <a:gdLst/>
              <a:ahLst/>
              <a:cxnLst/>
              <a:rect l="l" t="t" r="r" b="b"/>
              <a:pathLst>
                <a:path w="5716" h="1846" extrusionOk="0">
                  <a:moveTo>
                    <a:pt x="1" y="0"/>
                  </a:moveTo>
                  <a:lnTo>
                    <a:pt x="1" y="1846"/>
                  </a:lnTo>
                  <a:lnTo>
                    <a:pt x="5716" y="1846"/>
                  </a:lnTo>
                  <a:lnTo>
                    <a:pt x="57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0"/>
            <p:cNvSpPr/>
            <p:nvPr/>
          </p:nvSpPr>
          <p:spPr>
            <a:xfrm>
              <a:off x="2985175" y="1294625"/>
              <a:ext cx="257500" cy="57475"/>
            </a:xfrm>
            <a:custGeom>
              <a:avLst/>
              <a:gdLst/>
              <a:ahLst/>
              <a:cxnLst/>
              <a:rect l="l" t="t" r="r" b="b"/>
              <a:pathLst>
                <a:path w="10300" h="2299" extrusionOk="0">
                  <a:moveTo>
                    <a:pt x="2287" y="1"/>
                  </a:moveTo>
                  <a:cubicBezTo>
                    <a:pt x="1025" y="1"/>
                    <a:pt x="1" y="1025"/>
                    <a:pt x="1" y="2299"/>
                  </a:cubicBezTo>
                  <a:lnTo>
                    <a:pt x="10300" y="2299"/>
                  </a:lnTo>
                  <a:cubicBezTo>
                    <a:pt x="10288" y="1025"/>
                    <a:pt x="9252" y="1"/>
                    <a:pt x="80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0"/>
            <p:cNvSpPr/>
            <p:nvPr/>
          </p:nvSpPr>
          <p:spPr>
            <a:xfrm>
              <a:off x="2984875" y="1380650"/>
              <a:ext cx="257500" cy="142900"/>
            </a:xfrm>
            <a:custGeom>
              <a:avLst/>
              <a:gdLst/>
              <a:ahLst/>
              <a:cxnLst/>
              <a:rect l="l" t="t" r="r" b="b"/>
              <a:pathLst>
                <a:path w="10300" h="5716" extrusionOk="0">
                  <a:moveTo>
                    <a:pt x="5728" y="1144"/>
                  </a:moveTo>
                  <a:lnTo>
                    <a:pt x="5728" y="2287"/>
                  </a:lnTo>
                  <a:lnTo>
                    <a:pt x="6871" y="2287"/>
                  </a:lnTo>
                  <a:lnTo>
                    <a:pt x="6871" y="3442"/>
                  </a:lnTo>
                  <a:lnTo>
                    <a:pt x="5728" y="3442"/>
                  </a:lnTo>
                  <a:lnTo>
                    <a:pt x="5728" y="4585"/>
                  </a:lnTo>
                  <a:lnTo>
                    <a:pt x="4585" y="4585"/>
                  </a:lnTo>
                  <a:lnTo>
                    <a:pt x="4585" y="3442"/>
                  </a:lnTo>
                  <a:lnTo>
                    <a:pt x="3430" y="3442"/>
                  </a:lnTo>
                  <a:lnTo>
                    <a:pt x="3430" y="2287"/>
                  </a:lnTo>
                  <a:lnTo>
                    <a:pt x="4585" y="2287"/>
                  </a:lnTo>
                  <a:lnTo>
                    <a:pt x="4585" y="1144"/>
                  </a:lnTo>
                  <a:close/>
                  <a:moveTo>
                    <a:pt x="1" y="1"/>
                  </a:moveTo>
                  <a:lnTo>
                    <a:pt x="1" y="5716"/>
                  </a:lnTo>
                  <a:lnTo>
                    <a:pt x="10300" y="5716"/>
                  </a:lnTo>
                  <a:lnTo>
                    <a:pt x="103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0"/>
            <p:cNvSpPr/>
            <p:nvPr/>
          </p:nvSpPr>
          <p:spPr>
            <a:xfrm>
              <a:off x="2984875" y="1552100"/>
              <a:ext cx="257500" cy="57475"/>
            </a:xfrm>
            <a:custGeom>
              <a:avLst/>
              <a:gdLst/>
              <a:ahLst/>
              <a:cxnLst/>
              <a:rect l="l" t="t" r="r" b="b"/>
              <a:pathLst>
                <a:path w="10300" h="2299" extrusionOk="0">
                  <a:moveTo>
                    <a:pt x="1" y="1"/>
                  </a:moveTo>
                  <a:lnTo>
                    <a:pt x="1" y="2299"/>
                  </a:lnTo>
                  <a:lnTo>
                    <a:pt x="10300" y="2299"/>
                  </a:lnTo>
                  <a:lnTo>
                    <a:pt x="103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0"/>
            <p:cNvSpPr/>
            <p:nvPr/>
          </p:nvSpPr>
          <p:spPr>
            <a:xfrm>
              <a:off x="3042325" y="1123175"/>
              <a:ext cx="228925" cy="71475"/>
            </a:xfrm>
            <a:custGeom>
              <a:avLst/>
              <a:gdLst/>
              <a:ahLst/>
              <a:cxnLst/>
              <a:rect l="l" t="t" r="r" b="b"/>
              <a:pathLst>
                <a:path w="9157" h="2859" extrusionOk="0">
                  <a:moveTo>
                    <a:pt x="1" y="1"/>
                  </a:moveTo>
                  <a:lnTo>
                    <a:pt x="1" y="1144"/>
                  </a:lnTo>
                  <a:lnTo>
                    <a:pt x="1156" y="1144"/>
                  </a:lnTo>
                  <a:lnTo>
                    <a:pt x="1156" y="2858"/>
                  </a:lnTo>
                  <a:lnTo>
                    <a:pt x="4573" y="2858"/>
                  </a:lnTo>
                  <a:lnTo>
                    <a:pt x="4573" y="1144"/>
                  </a:lnTo>
                  <a:lnTo>
                    <a:pt x="9157" y="1144"/>
                  </a:lnTo>
                  <a:lnTo>
                    <a:pt x="91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40"/>
          <p:cNvGrpSpPr/>
          <p:nvPr/>
        </p:nvGrpSpPr>
        <p:grpSpPr>
          <a:xfrm>
            <a:off x="1593575" y="1916688"/>
            <a:ext cx="485500" cy="486975"/>
            <a:chOff x="1160850" y="1122600"/>
            <a:chExt cx="485500" cy="486975"/>
          </a:xfrm>
        </p:grpSpPr>
        <p:sp>
          <p:nvSpPr>
            <p:cNvPr id="622" name="Google Shape;622;p40"/>
            <p:cNvSpPr/>
            <p:nvPr/>
          </p:nvSpPr>
          <p:spPr>
            <a:xfrm>
              <a:off x="1390350" y="1334525"/>
              <a:ext cx="256000" cy="274450"/>
            </a:xfrm>
            <a:custGeom>
              <a:avLst/>
              <a:gdLst/>
              <a:ahLst/>
              <a:cxnLst/>
              <a:rect l="l" t="t" r="r" b="b"/>
              <a:pathLst>
                <a:path w="10240" h="10978" extrusionOk="0">
                  <a:moveTo>
                    <a:pt x="7977" y="0"/>
                  </a:moveTo>
                  <a:lnTo>
                    <a:pt x="2262" y="2143"/>
                  </a:lnTo>
                  <a:lnTo>
                    <a:pt x="2262" y="6930"/>
                  </a:lnTo>
                  <a:cubicBezTo>
                    <a:pt x="1774" y="6811"/>
                    <a:pt x="1357" y="6453"/>
                    <a:pt x="1191" y="5953"/>
                  </a:cubicBezTo>
                  <a:lnTo>
                    <a:pt x="1095" y="5644"/>
                  </a:lnTo>
                  <a:lnTo>
                    <a:pt x="0" y="6001"/>
                  </a:lnTo>
                  <a:lnTo>
                    <a:pt x="107" y="6311"/>
                  </a:lnTo>
                  <a:cubicBezTo>
                    <a:pt x="464" y="7382"/>
                    <a:pt x="1465" y="8108"/>
                    <a:pt x="2608" y="8108"/>
                  </a:cubicBezTo>
                  <a:lnTo>
                    <a:pt x="4560" y="8108"/>
                  </a:lnTo>
                  <a:lnTo>
                    <a:pt x="4560" y="9835"/>
                  </a:lnTo>
                  <a:lnTo>
                    <a:pt x="2846" y="9835"/>
                  </a:lnTo>
                  <a:lnTo>
                    <a:pt x="2846" y="10978"/>
                  </a:lnTo>
                  <a:lnTo>
                    <a:pt x="7430" y="10978"/>
                  </a:lnTo>
                  <a:lnTo>
                    <a:pt x="7430" y="9835"/>
                  </a:lnTo>
                  <a:lnTo>
                    <a:pt x="5715" y="9835"/>
                  </a:lnTo>
                  <a:lnTo>
                    <a:pt x="5715" y="8108"/>
                  </a:lnTo>
                  <a:lnTo>
                    <a:pt x="7644" y="8108"/>
                  </a:lnTo>
                  <a:cubicBezTo>
                    <a:pt x="8775" y="8108"/>
                    <a:pt x="9763" y="7382"/>
                    <a:pt x="10144" y="6311"/>
                  </a:cubicBezTo>
                  <a:lnTo>
                    <a:pt x="10239" y="6001"/>
                  </a:lnTo>
                  <a:lnTo>
                    <a:pt x="9156" y="5656"/>
                  </a:lnTo>
                  <a:lnTo>
                    <a:pt x="9049" y="5965"/>
                  </a:lnTo>
                  <a:cubicBezTo>
                    <a:pt x="8894" y="6453"/>
                    <a:pt x="8477" y="6834"/>
                    <a:pt x="7977" y="6954"/>
                  </a:cubicBezTo>
                  <a:lnTo>
                    <a:pt x="7977" y="5846"/>
                  </a:lnTo>
                  <a:lnTo>
                    <a:pt x="6060" y="5846"/>
                  </a:lnTo>
                  <a:lnTo>
                    <a:pt x="6060" y="4703"/>
                  </a:lnTo>
                  <a:lnTo>
                    <a:pt x="7977" y="4703"/>
                  </a:lnTo>
                  <a:lnTo>
                    <a:pt x="7977" y="3560"/>
                  </a:lnTo>
                  <a:lnTo>
                    <a:pt x="6060" y="3560"/>
                  </a:lnTo>
                  <a:lnTo>
                    <a:pt x="6060" y="2405"/>
                  </a:lnTo>
                  <a:lnTo>
                    <a:pt x="7977" y="2405"/>
                  </a:lnTo>
                  <a:lnTo>
                    <a:pt x="79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0"/>
            <p:cNvSpPr/>
            <p:nvPr/>
          </p:nvSpPr>
          <p:spPr>
            <a:xfrm>
              <a:off x="1475175" y="1122600"/>
              <a:ext cx="86050" cy="114900"/>
            </a:xfrm>
            <a:custGeom>
              <a:avLst/>
              <a:gdLst/>
              <a:ahLst/>
              <a:cxnLst/>
              <a:rect l="l" t="t" r="r" b="b"/>
              <a:pathLst>
                <a:path w="3442" h="4596" extrusionOk="0">
                  <a:moveTo>
                    <a:pt x="1155" y="0"/>
                  </a:moveTo>
                  <a:lnTo>
                    <a:pt x="1155" y="3441"/>
                  </a:lnTo>
                  <a:lnTo>
                    <a:pt x="0" y="3441"/>
                  </a:lnTo>
                  <a:lnTo>
                    <a:pt x="0" y="4596"/>
                  </a:lnTo>
                  <a:lnTo>
                    <a:pt x="3441" y="4596"/>
                  </a:lnTo>
                  <a:lnTo>
                    <a:pt x="3441" y="3441"/>
                  </a:lnTo>
                  <a:lnTo>
                    <a:pt x="2298" y="3441"/>
                  </a:lnTo>
                  <a:lnTo>
                    <a:pt x="22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0"/>
            <p:cNvSpPr/>
            <p:nvPr/>
          </p:nvSpPr>
          <p:spPr>
            <a:xfrm>
              <a:off x="1446900" y="1266050"/>
              <a:ext cx="142900" cy="91425"/>
            </a:xfrm>
            <a:custGeom>
              <a:avLst/>
              <a:gdLst/>
              <a:ahLst/>
              <a:cxnLst/>
              <a:rect l="l" t="t" r="r" b="b"/>
              <a:pathLst>
                <a:path w="5716" h="3657" extrusionOk="0">
                  <a:moveTo>
                    <a:pt x="0" y="1"/>
                  </a:moveTo>
                  <a:lnTo>
                    <a:pt x="0" y="3656"/>
                  </a:lnTo>
                  <a:lnTo>
                    <a:pt x="5715" y="1513"/>
                  </a:lnTo>
                  <a:lnTo>
                    <a:pt x="5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0"/>
            <p:cNvSpPr/>
            <p:nvPr/>
          </p:nvSpPr>
          <p:spPr>
            <a:xfrm>
              <a:off x="1160850" y="1437800"/>
              <a:ext cx="171475" cy="86050"/>
            </a:xfrm>
            <a:custGeom>
              <a:avLst/>
              <a:gdLst/>
              <a:ahLst/>
              <a:cxnLst/>
              <a:rect l="l" t="t" r="r" b="b"/>
              <a:pathLst>
                <a:path w="6859" h="3442" extrusionOk="0">
                  <a:moveTo>
                    <a:pt x="1715" y="1"/>
                  </a:moveTo>
                  <a:lnTo>
                    <a:pt x="1715" y="870"/>
                  </a:lnTo>
                  <a:cubicBezTo>
                    <a:pt x="1715" y="1037"/>
                    <a:pt x="1584" y="1156"/>
                    <a:pt x="1429" y="1156"/>
                  </a:cubicBezTo>
                  <a:cubicBezTo>
                    <a:pt x="643" y="1156"/>
                    <a:pt x="0" y="1787"/>
                    <a:pt x="0" y="2584"/>
                  </a:cubicBezTo>
                  <a:lnTo>
                    <a:pt x="0" y="3442"/>
                  </a:lnTo>
                  <a:lnTo>
                    <a:pt x="6858" y="3442"/>
                  </a:lnTo>
                  <a:lnTo>
                    <a:pt x="6858" y="2584"/>
                  </a:lnTo>
                  <a:cubicBezTo>
                    <a:pt x="6858" y="1787"/>
                    <a:pt x="6227" y="1156"/>
                    <a:pt x="5430" y="1156"/>
                  </a:cubicBezTo>
                  <a:cubicBezTo>
                    <a:pt x="5263" y="1156"/>
                    <a:pt x="5156" y="1013"/>
                    <a:pt x="5156" y="870"/>
                  </a:cubicBezTo>
                  <a:lnTo>
                    <a:pt x="51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0"/>
            <p:cNvSpPr/>
            <p:nvPr/>
          </p:nvSpPr>
          <p:spPr>
            <a:xfrm>
              <a:off x="1160850" y="1552100"/>
              <a:ext cx="171475" cy="57475"/>
            </a:xfrm>
            <a:custGeom>
              <a:avLst/>
              <a:gdLst/>
              <a:ahLst/>
              <a:cxnLst/>
              <a:rect l="l" t="t" r="r" b="b"/>
              <a:pathLst>
                <a:path w="6859" h="2299" extrusionOk="0">
                  <a:moveTo>
                    <a:pt x="0" y="1"/>
                  </a:moveTo>
                  <a:lnTo>
                    <a:pt x="0" y="2299"/>
                  </a:lnTo>
                  <a:lnTo>
                    <a:pt x="6858" y="2299"/>
                  </a:lnTo>
                  <a:lnTo>
                    <a:pt x="6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0"/>
            <p:cNvSpPr/>
            <p:nvPr/>
          </p:nvSpPr>
          <p:spPr>
            <a:xfrm>
              <a:off x="1175125" y="1352075"/>
              <a:ext cx="143200" cy="57175"/>
            </a:xfrm>
            <a:custGeom>
              <a:avLst/>
              <a:gdLst/>
              <a:ahLst/>
              <a:cxnLst/>
              <a:rect l="l" t="t" r="r" b="b"/>
              <a:pathLst>
                <a:path w="5728" h="2287" extrusionOk="0">
                  <a:moveTo>
                    <a:pt x="2287" y="1"/>
                  </a:moveTo>
                  <a:cubicBezTo>
                    <a:pt x="1025" y="1"/>
                    <a:pt x="1" y="1025"/>
                    <a:pt x="1" y="2287"/>
                  </a:cubicBezTo>
                  <a:lnTo>
                    <a:pt x="5716" y="2287"/>
                  </a:lnTo>
                  <a:cubicBezTo>
                    <a:pt x="5728" y="1025"/>
                    <a:pt x="4692" y="1"/>
                    <a:pt x="34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 name="Google Shape;628;p40"/>
          <p:cNvGrpSpPr/>
          <p:nvPr/>
        </p:nvGrpSpPr>
        <p:grpSpPr>
          <a:xfrm>
            <a:off x="6061767" y="1187118"/>
            <a:ext cx="1941611" cy="5721300"/>
            <a:chOff x="6061767" y="1241743"/>
            <a:chExt cx="1941611" cy="5721300"/>
          </a:xfrm>
        </p:grpSpPr>
        <p:sp>
          <p:nvSpPr>
            <p:cNvPr id="629" name="Google Shape;629;p40"/>
            <p:cNvSpPr/>
            <p:nvPr/>
          </p:nvSpPr>
          <p:spPr>
            <a:xfrm>
              <a:off x="6557354" y="4000164"/>
              <a:ext cx="1033235" cy="2962879"/>
            </a:xfrm>
            <a:custGeom>
              <a:avLst/>
              <a:gdLst/>
              <a:ahLst/>
              <a:cxnLst/>
              <a:rect l="l" t="t" r="r" b="b"/>
              <a:pathLst>
                <a:path w="47212" h="135384" extrusionOk="0">
                  <a:moveTo>
                    <a:pt x="40605" y="0"/>
                  </a:moveTo>
                  <a:lnTo>
                    <a:pt x="993" y="280"/>
                  </a:lnTo>
                  <a:cubicBezTo>
                    <a:pt x="1" y="17030"/>
                    <a:pt x="931" y="135384"/>
                    <a:pt x="931" y="135384"/>
                  </a:cubicBezTo>
                  <a:lnTo>
                    <a:pt x="17837" y="135384"/>
                  </a:lnTo>
                  <a:lnTo>
                    <a:pt x="19822" y="21636"/>
                  </a:lnTo>
                  <a:lnTo>
                    <a:pt x="22862" y="21574"/>
                  </a:lnTo>
                  <a:lnTo>
                    <a:pt x="30291" y="135384"/>
                  </a:lnTo>
                  <a:lnTo>
                    <a:pt x="47212" y="135384"/>
                  </a:lnTo>
                  <a:cubicBezTo>
                    <a:pt x="47212" y="135384"/>
                    <a:pt x="41411" y="8717"/>
                    <a:pt x="406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0"/>
            <p:cNvSpPr/>
            <p:nvPr/>
          </p:nvSpPr>
          <p:spPr>
            <a:xfrm>
              <a:off x="6897134" y="4474017"/>
              <a:ext cx="227101" cy="22"/>
            </a:xfrm>
            <a:custGeom>
              <a:avLst/>
              <a:gdLst/>
              <a:ahLst/>
              <a:cxnLst/>
              <a:rect l="l" t="t" r="r" b="b"/>
              <a:pathLst>
                <a:path w="10377" h="1" fill="none" extrusionOk="0">
                  <a:moveTo>
                    <a:pt x="1" y="1"/>
                  </a:moveTo>
                  <a:lnTo>
                    <a:pt x="10377" y="1"/>
                  </a:lnTo>
                </a:path>
              </a:pathLst>
            </a:custGeom>
            <a:noFill/>
            <a:ln w="81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0"/>
            <p:cNvSpPr/>
            <p:nvPr/>
          </p:nvSpPr>
          <p:spPr>
            <a:xfrm>
              <a:off x="6642556" y="1755407"/>
              <a:ext cx="196221" cy="193201"/>
            </a:xfrm>
            <a:custGeom>
              <a:avLst/>
              <a:gdLst/>
              <a:ahLst/>
              <a:cxnLst/>
              <a:rect l="l" t="t" r="r" b="b"/>
              <a:pathLst>
                <a:path w="8966" h="8828" extrusionOk="0">
                  <a:moveTo>
                    <a:pt x="4489" y="0"/>
                  </a:moveTo>
                  <a:cubicBezTo>
                    <a:pt x="4451" y="0"/>
                    <a:pt x="4413" y="1"/>
                    <a:pt x="4374" y="2"/>
                  </a:cubicBezTo>
                  <a:cubicBezTo>
                    <a:pt x="1939" y="48"/>
                    <a:pt x="1" y="2080"/>
                    <a:pt x="63" y="4530"/>
                  </a:cubicBezTo>
                  <a:cubicBezTo>
                    <a:pt x="124" y="6927"/>
                    <a:pt x="2093" y="8828"/>
                    <a:pt x="4477" y="8828"/>
                  </a:cubicBezTo>
                  <a:cubicBezTo>
                    <a:pt x="4515" y="8828"/>
                    <a:pt x="4553" y="8827"/>
                    <a:pt x="4592" y="8827"/>
                  </a:cubicBezTo>
                  <a:cubicBezTo>
                    <a:pt x="7027" y="8780"/>
                    <a:pt x="8965" y="6748"/>
                    <a:pt x="8903" y="4298"/>
                  </a:cubicBezTo>
                  <a:cubicBezTo>
                    <a:pt x="8842" y="1901"/>
                    <a:pt x="6873" y="0"/>
                    <a:pt x="4489" y="0"/>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0"/>
            <p:cNvSpPr/>
            <p:nvPr/>
          </p:nvSpPr>
          <p:spPr>
            <a:xfrm>
              <a:off x="6685672" y="1819927"/>
              <a:ext cx="74694" cy="66881"/>
            </a:xfrm>
            <a:custGeom>
              <a:avLst/>
              <a:gdLst/>
              <a:ahLst/>
              <a:cxnLst/>
              <a:rect l="l" t="t" r="r" b="b"/>
              <a:pathLst>
                <a:path w="3413" h="3056" fill="none" extrusionOk="0">
                  <a:moveTo>
                    <a:pt x="0" y="853"/>
                  </a:moveTo>
                  <a:cubicBezTo>
                    <a:pt x="0" y="853"/>
                    <a:pt x="1753" y="0"/>
                    <a:pt x="3413" y="3056"/>
                  </a:cubicBezTo>
                </a:path>
              </a:pathLst>
            </a:custGeom>
            <a:noFill/>
            <a:ln w="81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0"/>
            <p:cNvSpPr/>
            <p:nvPr/>
          </p:nvSpPr>
          <p:spPr>
            <a:xfrm>
              <a:off x="7189400" y="1757136"/>
              <a:ext cx="193835" cy="193485"/>
            </a:xfrm>
            <a:custGeom>
              <a:avLst/>
              <a:gdLst/>
              <a:ahLst/>
              <a:cxnLst/>
              <a:rect l="l" t="t" r="r" b="b"/>
              <a:pathLst>
                <a:path w="8857" h="8841" extrusionOk="0">
                  <a:moveTo>
                    <a:pt x="4424" y="0"/>
                  </a:moveTo>
                  <a:cubicBezTo>
                    <a:pt x="2001" y="0"/>
                    <a:pt x="16" y="1979"/>
                    <a:pt x="16" y="4405"/>
                  </a:cubicBezTo>
                  <a:cubicBezTo>
                    <a:pt x="1" y="6840"/>
                    <a:pt x="1986" y="8825"/>
                    <a:pt x="4421" y="8841"/>
                  </a:cubicBezTo>
                  <a:cubicBezTo>
                    <a:pt x="4430" y="8841"/>
                    <a:pt x="4440" y="8841"/>
                    <a:pt x="4449" y="8841"/>
                  </a:cubicBezTo>
                  <a:cubicBezTo>
                    <a:pt x="6871" y="8841"/>
                    <a:pt x="8841" y="6861"/>
                    <a:pt x="8857" y="4436"/>
                  </a:cubicBezTo>
                  <a:cubicBezTo>
                    <a:pt x="8857" y="2001"/>
                    <a:pt x="6887" y="16"/>
                    <a:pt x="4452" y="0"/>
                  </a:cubicBezTo>
                  <a:cubicBezTo>
                    <a:pt x="4442" y="0"/>
                    <a:pt x="4433" y="0"/>
                    <a:pt x="4424" y="0"/>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0"/>
            <p:cNvSpPr/>
            <p:nvPr/>
          </p:nvSpPr>
          <p:spPr>
            <a:xfrm>
              <a:off x="7266789" y="1820934"/>
              <a:ext cx="74015" cy="67909"/>
            </a:xfrm>
            <a:custGeom>
              <a:avLst/>
              <a:gdLst/>
              <a:ahLst/>
              <a:cxnLst/>
              <a:rect l="l" t="t" r="r" b="b"/>
              <a:pathLst>
                <a:path w="3382" h="3103" fill="none" extrusionOk="0">
                  <a:moveTo>
                    <a:pt x="3382" y="823"/>
                  </a:moveTo>
                  <a:cubicBezTo>
                    <a:pt x="3382" y="823"/>
                    <a:pt x="1598" y="1"/>
                    <a:pt x="1" y="3103"/>
                  </a:cubicBezTo>
                </a:path>
              </a:pathLst>
            </a:custGeom>
            <a:noFill/>
            <a:ln w="81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0"/>
            <p:cNvSpPr/>
            <p:nvPr/>
          </p:nvSpPr>
          <p:spPr>
            <a:xfrm>
              <a:off x="6603183" y="1409543"/>
              <a:ext cx="244762" cy="473176"/>
            </a:xfrm>
            <a:custGeom>
              <a:avLst/>
              <a:gdLst/>
              <a:ahLst/>
              <a:cxnLst/>
              <a:rect l="l" t="t" r="r" b="b"/>
              <a:pathLst>
                <a:path w="11184" h="21621" extrusionOk="0">
                  <a:moveTo>
                    <a:pt x="9799" y="0"/>
                  </a:moveTo>
                  <a:cubicBezTo>
                    <a:pt x="8450" y="0"/>
                    <a:pt x="6337" y="560"/>
                    <a:pt x="4483" y="3474"/>
                  </a:cubicBezTo>
                  <a:cubicBezTo>
                    <a:pt x="1" y="10469"/>
                    <a:pt x="8360" y="21621"/>
                    <a:pt x="8360" y="21621"/>
                  </a:cubicBezTo>
                  <a:lnTo>
                    <a:pt x="11183" y="217"/>
                  </a:lnTo>
                  <a:cubicBezTo>
                    <a:pt x="11183" y="217"/>
                    <a:pt x="10639" y="0"/>
                    <a:pt x="9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0"/>
            <p:cNvSpPr/>
            <p:nvPr/>
          </p:nvSpPr>
          <p:spPr>
            <a:xfrm>
              <a:off x="7176509" y="1409543"/>
              <a:ext cx="244740" cy="473176"/>
            </a:xfrm>
            <a:custGeom>
              <a:avLst/>
              <a:gdLst/>
              <a:ahLst/>
              <a:cxnLst/>
              <a:rect l="l" t="t" r="r" b="b"/>
              <a:pathLst>
                <a:path w="11183" h="21621" extrusionOk="0">
                  <a:moveTo>
                    <a:pt x="1389" y="0"/>
                  </a:moveTo>
                  <a:cubicBezTo>
                    <a:pt x="546" y="0"/>
                    <a:pt x="0" y="217"/>
                    <a:pt x="0" y="217"/>
                  </a:cubicBezTo>
                  <a:lnTo>
                    <a:pt x="2823" y="21621"/>
                  </a:lnTo>
                  <a:cubicBezTo>
                    <a:pt x="2823" y="21621"/>
                    <a:pt x="11183" y="10469"/>
                    <a:pt x="6700" y="3474"/>
                  </a:cubicBezTo>
                  <a:cubicBezTo>
                    <a:pt x="4856" y="560"/>
                    <a:pt x="2741" y="0"/>
                    <a:pt x="13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0"/>
            <p:cNvSpPr/>
            <p:nvPr/>
          </p:nvSpPr>
          <p:spPr>
            <a:xfrm>
              <a:off x="6703662" y="1369820"/>
              <a:ext cx="610307" cy="610307"/>
            </a:xfrm>
            <a:custGeom>
              <a:avLst/>
              <a:gdLst/>
              <a:ahLst/>
              <a:cxnLst/>
              <a:rect l="l" t="t" r="r" b="b"/>
              <a:pathLst>
                <a:path w="27887" h="27887" extrusionOk="0">
                  <a:moveTo>
                    <a:pt x="13944" y="1"/>
                  </a:moveTo>
                  <a:cubicBezTo>
                    <a:pt x="6251" y="1"/>
                    <a:pt x="0" y="6251"/>
                    <a:pt x="0" y="13944"/>
                  </a:cubicBezTo>
                  <a:cubicBezTo>
                    <a:pt x="0" y="21652"/>
                    <a:pt x="6251" y="27887"/>
                    <a:pt x="13944" y="27887"/>
                  </a:cubicBezTo>
                  <a:cubicBezTo>
                    <a:pt x="21636" y="27887"/>
                    <a:pt x="27887" y="21652"/>
                    <a:pt x="27887" y="13944"/>
                  </a:cubicBezTo>
                  <a:cubicBezTo>
                    <a:pt x="27887" y="6251"/>
                    <a:pt x="21636" y="1"/>
                    <a:pt x="13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0"/>
            <p:cNvSpPr/>
            <p:nvPr/>
          </p:nvSpPr>
          <p:spPr>
            <a:xfrm>
              <a:off x="6864218" y="2051087"/>
              <a:ext cx="289889" cy="336723"/>
            </a:xfrm>
            <a:custGeom>
              <a:avLst/>
              <a:gdLst/>
              <a:ahLst/>
              <a:cxnLst/>
              <a:rect l="l" t="t" r="r" b="b"/>
              <a:pathLst>
                <a:path w="13246" h="15386" extrusionOk="0">
                  <a:moveTo>
                    <a:pt x="1086" y="0"/>
                  </a:moveTo>
                  <a:lnTo>
                    <a:pt x="0" y="15386"/>
                  </a:lnTo>
                  <a:lnTo>
                    <a:pt x="13246" y="15308"/>
                  </a:lnTo>
                  <a:lnTo>
                    <a:pt x="11819" y="466"/>
                  </a:lnTo>
                  <a:cubicBezTo>
                    <a:pt x="11819" y="466"/>
                    <a:pt x="9942" y="2885"/>
                    <a:pt x="7678" y="3304"/>
                  </a:cubicBezTo>
                  <a:cubicBezTo>
                    <a:pt x="7358" y="3365"/>
                    <a:pt x="7039" y="3392"/>
                    <a:pt x="6728" y="3392"/>
                  </a:cubicBezTo>
                  <a:cubicBezTo>
                    <a:pt x="4834" y="3392"/>
                    <a:pt x="3207" y="2418"/>
                    <a:pt x="3180" y="2404"/>
                  </a:cubicBezTo>
                  <a:cubicBezTo>
                    <a:pt x="3164" y="2373"/>
                    <a:pt x="1086" y="0"/>
                    <a:pt x="1086" y="0"/>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0"/>
            <p:cNvSpPr/>
            <p:nvPr/>
          </p:nvSpPr>
          <p:spPr>
            <a:xfrm>
              <a:off x="6902234" y="2061264"/>
              <a:ext cx="236599" cy="184666"/>
            </a:xfrm>
            <a:custGeom>
              <a:avLst/>
              <a:gdLst/>
              <a:ahLst/>
              <a:cxnLst/>
              <a:rect l="l" t="t" r="r" b="b"/>
              <a:pathLst>
                <a:path w="10811" h="8438" extrusionOk="0">
                  <a:moveTo>
                    <a:pt x="10082" y="1"/>
                  </a:moveTo>
                  <a:lnTo>
                    <a:pt x="1" y="2405"/>
                  </a:lnTo>
                  <a:lnTo>
                    <a:pt x="10811" y="8438"/>
                  </a:lnTo>
                  <a:lnTo>
                    <a:pt x="10082" y="1"/>
                  </a:lnTo>
                  <a:close/>
                </a:path>
              </a:pathLst>
            </a:custGeom>
            <a:solidFill>
              <a:srgbClr val="E09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0"/>
            <p:cNvSpPr/>
            <p:nvPr/>
          </p:nvSpPr>
          <p:spPr>
            <a:xfrm>
              <a:off x="6711475" y="1395952"/>
              <a:ext cx="592318" cy="744878"/>
            </a:xfrm>
            <a:custGeom>
              <a:avLst/>
              <a:gdLst/>
              <a:ahLst/>
              <a:cxnLst/>
              <a:rect l="l" t="t" r="r" b="b"/>
              <a:pathLst>
                <a:path w="27065" h="34036" extrusionOk="0">
                  <a:moveTo>
                    <a:pt x="13013" y="1"/>
                  </a:moveTo>
                  <a:cubicBezTo>
                    <a:pt x="0" y="1"/>
                    <a:pt x="1706" y="14611"/>
                    <a:pt x="1706" y="14611"/>
                  </a:cubicBezTo>
                  <a:cubicBezTo>
                    <a:pt x="1706" y="14611"/>
                    <a:pt x="1799" y="19729"/>
                    <a:pt x="2978" y="25576"/>
                  </a:cubicBezTo>
                  <a:cubicBezTo>
                    <a:pt x="3645" y="28771"/>
                    <a:pt x="5739" y="31051"/>
                    <a:pt x="8748" y="32788"/>
                  </a:cubicBezTo>
                  <a:cubicBezTo>
                    <a:pt x="10200" y="33620"/>
                    <a:pt x="11845" y="34036"/>
                    <a:pt x="13488" y="34036"/>
                  </a:cubicBezTo>
                  <a:cubicBezTo>
                    <a:pt x="15214" y="34036"/>
                    <a:pt x="16940" y="33578"/>
                    <a:pt x="18441" y="32664"/>
                  </a:cubicBezTo>
                  <a:lnTo>
                    <a:pt x="18937" y="32354"/>
                  </a:lnTo>
                  <a:cubicBezTo>
                    <a:pt x="21698" y="30663"/>
                    <a:pt x="23652" y="28570"/>
                    <a:pt x="24350" y="25592"/>
                  </a:cubicBezTo>
                  <a:cubicBezTo>
                    <a:pt x="25048" y="22521"/>
                    <a:pt x="25746" y="18225"/>
                    <a:pt x="25746" y="13246"/>
                  </a:cubicBezTo>
                  <a:cubicBezTo>
                    <a:pt x="25746" y="13246"/>
                    <a:pt x="27064" y="1"/>
                    <a:pt x="13013" y="1"/>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0"/>
            <p:cNvSpPr/>
            <p:nvPr/>
          </p:nvSpPr>
          <p:spPr>
            <a:xfrm>
              <a:off x="6738964" y="1815178"/>
              <a:ext cx="545812" cy="331011"/>
            </a:xfrm>
            <a:custGeom>
              <a:avLst/>
              <a:gdLst/>
              <a:ahLst/>
              <a:cxnLst/>
              <a:rect l="l" t="t" r="r" b="b"/>
              <a:pathLst>
                <a:path w="24940" h="15125" extrusionOk="0">
                  <a:moveTo>
                    <a:pt x="24273" y="0"/>
                  </a:moveTo>
                  <a:cubicBezTo>
                    <a:pt x="24273" y="1"/>
                    <a:pt x="22778" y="6234"/>
                    <a:pt x="19680" y="6234"/>
                  </a:cubicBezTo>
                  <a:cubicBezTo>
                    <a:pt x="19530" y="6234"/>
                    <a:pt x="19375" y="6220"/>
                    <a:pt x="19217" y="6189"/>
                  </a:cubicBezTo>
                  <a:cubicBezTo>
                    <a:pt x="17387" y="5816"/>
                    <a:pt x="16379" y="5305"/>
                    <a:pt x="15401" y="4917"/>
                  </a:cubicBezTo>
                  <a:cubicBezTo>
                    <a:pt x="14344" y="4441"/>
                    <a:pt x="13301" y="4284"/>
                    <a:pt x="12385" y="4284"/>
                  </a:cubicBezTo>
                  <a:cubicBezTo>
                    <a:pt x="10615" y="4284"/>
                    <a:pt x="9322" y="4870"/>
                    <a:pt x="9322" y="4870"/>
                  </a:cubicBezTo>
                  <a:cubicBezTo>
                    <a:pt x="8298" y="5227"/>
                    <a:pt x="7274" y="5801"/>
                    <a:pt x="5351" y="6189"/>
                  </a:cubicBezTo>
                  <a:cubicBezTo>
                    <a:pt x="5178" y="6222"/>
                    <a:pt x="5010" y="6238"/>
                    <a:pt x="4848" y="6238"/>
                  </a:cubicBezTo>
                  <a:cubicBezTo>
                    <a:pt x="1806" y="6238"/>
                    <a:pt x="729" y="606"/>
                    <a:pt x="729" y="605"/>
                  </a:cubicBezTo>
                  <a:lnTo>
                    <a:pt x="729" y="605"/>
                  </a:lnTo>
                  <a:cubicBezTo>
                    <a:pt x="729" y="605"/>
                    <a:pt x="1" y="4405"/>
                    <a:pt x="2094" y="9058"/>
                  </a:cubicBezTo>
                  <a:cubicBezTo>
                    <a:pt x="3413" y="11974"/>
                    <a:pt x="5305" y="13432"/>
                    <a:pt x="7150" y="14129"/>
                  </a:cubicBezTo>
                  <a:cubicBezTo>
                    <a:pt x="7212" y="14145"/>
                    <a:pt x="7274" y="14176"/>
                    <a:pt x="7321" y="14207"/>
                  </a:cubicBezTo>
                  <a:lnTo>
                    <a:pt x="7352" y="14207"/>
                  </a:lnTo>
                  <a:cubicBezTo>
                    <a:pt x="9175" y="14903"/>
                    <a:pt x="10917" y="15124"/>
                    <a:pt x="12395" y="15124"/>
                  </a:cubicBezTo>
                  <a:cubicBezTo>
                    <a:pt x="14965" y="15124"/>
                    <a:pt x="16735" y="14455"/>
                    <a:pt x="16735" y="14455"/>
                  </a:cubicBezTo>
                  <a:cubicBezTo>
                    <a:pt x="18845" y="13943"/>
                    <a:pt x="21264" y="12548"/>
                    <a:pt x="22846" y="9058"/>
                  </a:cubicBezTo>
                  <a:cubicBezTo>
                    <a:pt x="24940" y="4405"/>
                    <a:pt x="24273" y="1"/>
                    <a:pt x="242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0"/>
            <p:cNvSpPr/>
            <p:nvPr/>
          </p:nvSpPr>
          <p:spPr>
            <a:xfrm>
              <a:off x="6864896" y="1757464"/>
              <a:ext cx="45849" cy="45849"/>
            </a:xfrm>
            <a:custGeom>
              <a:avLst/>
              <a:gdLst/>
              <a:ahLst/>
              <a:cxnLst/>
              <a:rect l="l" t="t" r="r" b="b"/>
              <a:pathLst>
                <a:path w="2095" h="2095" extrusionOk="0">
                  <a:moveTo>
                    <a:pt x="1055" y="1"/>
                  </a:moveTo>
                  <a:cubicBezTo>
                    <a:pt x="481" y="1"/>
                    <a:pt x="1" y="466"/>
                    <a:pt x="1" y="1040"/>
                  </a:cubicBezTo>
                  <a:cubicBezTo>
                    <a:pt x="1" y="1629"/>
                    <a:pt x="466" y="2094"/>
                    <a:pt x="1055" y="2094"/>
                  </a:cubicBezTo>
                  <a:cubicBezTo>
                    <a:pt x="1629" y="2094"/>
                    <a:pt x="2094" y="1629"/>
                    <a:pt x="2094" y="1055"/>
                  </a:cubicBezTo>
                  <a:cubicBezTo>
                    <a:pt x="2094" y="481"/>
                    <a:pt x="1629"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0"/>
            <p:cNvSpPr/>
            <p:nvPr/>
          </p:nvSpPr>
          <p:spPr>
            <a:xfrm>
              <a:off x="7090957" y="1758143"/>
              <a:ext cx="45849" cy="45849"/>
            </a:xfrm>
            <a:custGeom>
              <a:avLst/>
              <a:gdLst/>
              <a:ahLst/>
              <a:cxnLst/>
              <a:rect l="l" t="t" r="r" b="b"/>
              <a:pathLst>
                <a:path w="2095" h="2095" extrusionOk="0">
                  <a:moveTo>
                    <a:pt x="1056" y="1"/>
                  </a:moveTo>
                  <a:cubicBezTo>
                    <a:pt x="466" y="1"/>
                    <a:pt x="1" y="466"/>
                    <a:pt x="1" y="1040"/>
                  </a:cubicBezTo>
                  <a:cubicBezTo>
                    <a:pt x="1" y="1614"/>
                    <a:pt x="466" y="2094"/>
                    <a:pt x="1040" y="2094"/>
                  </a:cubicBezTo>
                  <a:cubicBezTo>
                    <a:pt x="1614" y="2094"/>
                    <a:pt x="2095" y="1629"/>
                    <a:pt x="2095" y="1040"/>
                  </a:cubicBezTo>
                  <a:cubicBezTo>
                    <a:pt x="2095" y="466"/>
                    <a:pt x="1629" y="1"/>
                    <a:pt x="1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0"/>
            <p:cNvSpPr/>
            <p:nvPr/>
          </p:nvSpPr>
          <p:spPr>
            <a:xfrm>
              <a:off x="6987436" y="1796159"/>
              <a:ext cx="33287" cy="78764"/>
            </a:xfrm>
            <a:custGeom>
              <a:avLst/>
              <a:gdLst/>
              <a:ahLst/>
              <a:cxnLst/>
              <a:rect l="l" t="t" r="r" b="b"/>
              <a:pathLst>
                <a:path w="1521" h="3599" fill="none" extrusionOk="0">
                  <a:moveTo>
                    <a:pt x="140" y="1"/>
                  </a:moveTo>
                  <a:lnTo>
                    <a:pt x="0" y="3583"/>
                  </a:lnTo>
                  <a:lnTo>
                    <a:pt x="1520" y="3599"/>
                  </a:lnTo>
                </a:path>
              </a:pathLst>
            </a:custGeom>
            <a:noFill/>
            <a:ln w="81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0"/>
            <p:cNvSpPr/>
            <p:nvPr/>
          </p:nvSpPr>
          <p:spPr>
            <a:xfrm>
              <a:off x="7051934" y="1602971"/>
              <a:ext cx="148687" cy="58674"/>
            </a:xfrm>
            <a:custGeom>
              <a:avLst/>
              <a:gdLst/>
              <a:ahLst/>
              <a:cxnLst/>
              <a:rect l="l" t="t" r="r" b="b"/>
              <a:pathLst>
                <a:path w="6794" h="2681" extrusionOk="0">
                  <a:moveTo>
                    <a:pt x="2488" y="0"/>
                  </a:moveTo>
                  <a:cubicBezTo>
                    <a:pt x="560" y="0"/>
                    <a:pt x="326" y="964"/>
                    <a:pt x="326" y="964"/>
                  </a:cubicBezTo>
                  <a:cubicBezTo>
                    <a:pt x="326" y="964"/>
                    <a:pt x="0" y="2097"/>
                    <a:pt x="1768" y="2128"/>
                  </a:cubicBezTo>
                  <a:cubicBezTo>
                    <a:pt x="3102" y="2159"/>
                    <a:pt x="4746" y="2500"/>
                    <a:pt x="5522" y="2655"/>
                  </a:cubicBezTo>
                  <a:cubicBezTo>
                    <a:pt x="5601" y="2672"/>
                    <a:pt x="5682" y="2680"/>
                    <a:pt x="5762" y="2680"/>
                  </a:cubicBezTo>
                  <a:cubicBezTo>
                    <a:pt x="6118" y="2680"/>
                    <a:pt x="6458" y="2518"/>
                    <a:pt x="6623" y="2252"/>
                  </a:cubicBezTo>
                  <a:cubicBezTo>
                    <a:pt x="6793" y="2003"/>
                    <a:pt x="6762" y="1693"/>
                    <a:pt x="6530" y="1476"/>
                  </a:cubicBezTo>
                  <a:cubicBezTo>
                    <a:pt x="6065" y="1026"/>
                    <a:pt x="4296" y="34"/>
                    <a:pt x="2668" y="3"/>
                  </a:cubicBezTo>
                  <a:cubicBezTo>
                    <a:pt x="2606" y="1"/>
                    <a:pt x="2546" y="0"/>
                    <a:pt x="2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0"/>
            <p:cNvSpPr/>
            <p:nvPr/>
          </p:nvSpPr>
          <p:spPr>
            <a:xfrm>
              <a:off x="6799720" y="1603300"/>
              <a:ext cx="148358" cy="58805"/>
            </a:xfrm>
            <a:custGeom>
              <a:avLst/>
              <a:gdLst/>
              <a:ahLst/>
              <a:cxnLst/>
              <a:rect l="l" t="t" r="r" b="b"/>
              <a:pathLst>
                <a:path w="6779" h="2687" extrusionOk="0">
                  <a:moveTo>
                    <a:pt x="4304" y="1"/>
                  </a:moveTo>
                  <a:cubicBezTo>
                    <a:pt x="4246" y="1"/>
                    <a:pt x="4187" y="1"/>
                    <a:pt x="4126" y="3"/>
                  </a:cubicBezTo>
                  <a:cubicBezTo>
                    <a:pt x="2498" y="50"/>
                    <a:pt x="730" y="1027"/>
                    <a:pt x="264" y="1477"/>
                  </a:cubicBezTo>
                  <a:cubicBezTo>
                    <a:pt x="32" y="1694"/>
                    <a:pt x="1" y="2004"/>
                    <a:pt x="171" y="2252"/>
                  </a:cubicBezTo>
                  <a:cubicBezTo>
                    <a:pt x="334" y="2515"/>
                    <a:pt x="657" y="2686"/>
                    <a:pt x="1012" y="2686"/>
                  </a:cubicBezTo>
                  <a:cubicBezTo>
                    <a:pt x="1098" y="2686"/>
                    <a:pt x="1185" y="2676"/>
                    <a:pt x="1272" y="2655"/>
                  </a:cubicBezTo>
                  <a:cubicBezTo>
                    <a:pt x="2048" y="2500"/>
                    <a:pt x="3676" y="2159"/>
                    <a:pt x="5026" y="2144"/>
                  </a:cubicBezTo>
                  <a:cubicBezTo>
                    <a:pt x="6778" y="2097"/>
                    <a:pt x="6468" y="980"/>
                    <a:pt x="6468" y="980"/>
                  </a:cubicBezTo>
                  <a:cubicBezTo>
                    <a:pt x="6468" y="980"/>
                    <a:pt x="6234" y="1"/>
                    <a:pt x="4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0"/>
            <p:cNvSpPr/>
            <p:nvPr/>
          </p:nvSpPr>
          <p:spPr>
            <a:xfrm>
              <a:off x="6966732" y="1952643"/>
              <a:ext cx="92333" cy="37708"/>
            </a:xfrm>
            <a:custGeom>
              <a:avLst/>
              <a:gdLst/>
              <a:ahLst/>
              <a:cxnLst/>
              <a:rect l="l" t="t" r="r" b="b"/>
              <a:pathLst>
                <a:path w="4219" h="1723" fill="none" extrusionOk="0">
                  <a:moveTo>
                    <a:pt x="0" y="714"/>
                  </a:moveTo>
                  <a:cubicBezTo>
                    <a:pt x="0" y="714"/>
                    <a:pt x="2559" y="1722"/>
                    <a:pt x="4219" y="1"/>
                  </a:cubicBezTo>
                </a:path>
              </a:pathLst>
            </a:custGeom>
            <a:solidFill>
              <a:schemeClr val="lt1"/>
            </a:solidFill>
            <a:ln w="81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0"/>
            <p:cNvSpPr/>
            <p:nvPr/>
          </p:nvSpPr>
          <p:spPr>
            <a:xfrm>
              <a:off x="6664289" y="1241743"/>
              <a:ext cx="607943" cy="279822"/>
            </a:xfrm>
            <a:custGeom>
              <a:avLst/>
              <a:gdLst/>
              <a:ahLst/>
              <a:cxnLst/>
              <a:rect l="l" t="t" r="r" b="b"/>
              <a:pathLst>
                <a:path w="27779" h="12786" extrusionOk="0">
                  <a:moveTo>
                    <a:pt x="12868" y="0"/>
                  </a:moveTo>
                  <a:cubicBezTo>
                    <a:pt x="11658" y="0"/>
                    <a:pt x="10418" y="168"/>
                    <a:pt x="9167" y="533"/>
                  </a:cubicBezTo>
                  <a:cubicBezTo>
                    <a:pt x="0" y="3201"/>
                    <a:pt x="5910" y="10490"/>
                    <a:pt x="5910" y="10490"/>
                  </a:cubicBezTo>
                  <a:cubicBezTo>
                    <a:pt x="9084" y="9255"/>
                    <a:pt x="12055" y="8794"/>
                    <a:pt x="14722" y="8794"/>
                  </a:cubicBezTo>
                  <a:cubicBezTo>
                    <a:pt x="22568" y="8794"/>
                    <a:pt x="27778" y="12785"/>
                    <a:pt x="27778" y="12785"/>
                  </a:cubicBezTo>
                  <a:cubicBezTo>
                    <a:pt x="27068" y="6769"/>
                    <a:pt x="20558" y="0"/>
                    <a:pt x="12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0"/>
            <p:cNvSpPr/>
            <p:nvPr/>
          </p:nvSpPr>
          <p:spPr>
            <a:xfrm>
              <a:off x="6136442" y="4883394"/>
              <a:ext cx="92026" cy="262598"/>
            </a:xfrm>
            <a:custGeom>
              <a:avLst/>
              <a:gdLst/>
              <a:ahLst/>
              <a:cxnLst/>
              <a:rect l="l" t="t" r="r" b="b"/>
              <a:pathLst>
                <a:path w="4205" h="11999" extrusionOk="0">
                  <a:moveTo>
                    <a:pt x="4204" y="0"/>
                  </a:moveTo>
                  <a:lnTo>
                    <a:pt x="389" y="5398"/>
                  </a:lnTo>
                  <a:lnTo>
                    <a:pt x="47" y="10749"/>
                  </a:lnTo>
                  <a:cubicBezTo>
                    <a:pt x="1" y="11369"/>
                    <a:pt x="466" y="11943"/>
                    <a:pt x="1087" y="11989"/>
                  </a:cubicBezTo>
                  <a:cubicBezTo>
                    <a:pt x="1136" y="11996"/>
                    <a:pt x="1186" y="11999"/>
                    <a:pt x="1234" y="11999"/>
                  </a:cubicBezTo>
                  <a:cubicBezTo>
                    <a:pt x="1793" y="11999"/>
                    <a:pt x="2274" y="11598"/>
                    <a:pt x="2374" y="11028"/>
                  </a:cubicBezTo>
                  <a:lnTo>
                    <a:pt x="4204" y="0"/>
                  </a:lnTo>
                  <a:close/>
                </a:path>
              </a:pathLst>
            </a:custGeom>
            <a:solidFill>
              <a:srgbClr val="E09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0"/>
            <p:cNvSpPr/>
            <p:nvPr/>
          </p:nvSpPr>
          <p:spPr>
            <a:xfrm>
              <a:off x="6079429" y="4492205"/>
              <a:ext cx="299387" cy="647862"/>
            </a:xfrm>
            <a:custGeom>
              <a:avLst/>
              <a:gdLst/>
              <a:ahLst/>
              <a:cxnLst/>
              <a:rect l="l" t="t" r="r" b="b"/>
              <a:pathLst>
                <a:path w="13680" h="29603" extrusionOk="0">
                  <a:moveTo>
                    <a:pt x="6850" y="1"/>
                  </a:moveTo>
                  <a:cubicBezTo>
                    <a:pt x="6497" y="1"/>
                    <a:pt x="6138" y="63"/>
                    <a:pt x="5785" y="193"/>
                  </a:cubicBezTo>
                  <a:cubicBezTo>
                    <a:pt x="4591" y="628"/>
                    <a:pt x="3862" y="1775"/>
                    <a:pt x="3785" y="3094"/>
                  </a:cubicBezTo>
                  <a:cubicBezTo>
                    <a:pt x="3537" y="7049"/>
                    <a:pt x="2606" y="12694"/>
                    <a:pt x="2606" y="12694"/>
                  </a:cubicBezTo>
                  <a:lnTo>
                    <a:pt x="109" y="28390"/>
                  </a:lnTo>
                  <a:cubicBezTo>
                    <a:pt x="0" y="28824"/>
                    <a:pt x="202" y="29243"/>
                    <a:pt x="574" y="29460"/>
                  </a:cubicBezTo>
                  <a:cubicBezTo>
                    <a:pt x="729" y="29557"/>
                    <a:pt x="903" y="29603"/>
                    <a:pt x="1076" y="29603"/>
                  </a:cubicBezTo>
                  <a:cubicBezTo>
                    <a:pt x="1455" y="29603"/>
                    <a:pt x="1831" y="29383"/>
                    <a:pt x="2001" y="29010"/>
                  </a:cubicBezTo>
                  <a:lnTo>
                    <a:pt x="8034" y="16711"/>
                  </a:lnTo>
                  <a:lnTo>
                    <a:pt x="8034" y="16711"/>
                  </a:lnTo>
                  <a:cubicBezTo>
                    <a:pt x="7941" y="19193"/>
                    <a:pt x="8438" y="21395"/>
                    <a:pt x="8810" y="22682"/>
                  </a:cubicBezTo>
                  <a:cubicBezTo>
                    <a:pt x="8981" y="23237"/>
                    <a:pt x="9490" y="23601"/>
                    <a:pt x="10059" y="23601"/>
                  </a:cubicBezTo>
                  <a:cubicBezTo>
                    <a:pt x="10158" y="23601"/>
                    <a:pt x="10259" y="23589"/>
                    <a:pt x="10361" y="23566"/>
                  </a:cubicBezTo>
                  <a:cubicBezTo>
                    <a:pt x="10997" y="23411"/>
                    <a:pt x="11431" y="22806"/>
                    <a:pt x="11369" y="22171"/>
                  </a:cubicBezTo>
                  <a:cubicBezTo>
                    <a:pt x="11276" y="20930"/>
                    <a:pt x="11307" y="18619"/>
                    <a:pt x="12222" y="15207"/>
                  </a:cubicBezTo>
                  <a:cubicBezTo>
                    <a:pt x="13680" y="9763"/>
                    <a:pt x="10609" y="4769"/>
                    <a:pt x="10609" y="4769"/>
                  </a:cubicBezTo>
                  <a:lnTo>
                    <a:pt x="9740" y="2101"/>
                  </a:lnTo>
                  <a:cubicBezTo>
                    <a:pt x="9315" y="813"/>
                    <a:pt x="8128" y="1"/>
                    <a:pt x="6850" y="1"/>
                  </a:cubicBez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0"/>
            <p:cNvSpPr/>
            <p:nvPr/>
          </p:nvSpPr>
          <p:spPr>
            <a:xfrm>
              <a:off x="6162924" y="3856920"/>
              <a:ext cx="249839" cy="726057"/>
            </a:xfrm>
            <a:custGeom>
              <a:avLst/>
              <a:gdLst/>
              <a:ahLst/>
              <a:cxnLst/>
              <a:rect l="l" t="t" r="r" b="b"/>
              <a:pathLst>
                <a:path w="11416" h="33176" extrusionOk="0">
                  <a:moveTo>
                    <a:pt x="2219" y="0"/>
                  </a:moveTo>
                  <a:lnTo>
                    <a:pt x="1" y="31857"/>
                  </a:lnTo>
                  <a:lnTo>
                    <a:pt x="5662" y="33175"/>
                  </a:lnTo>
                  <a:lnTo>
                    <a:pt x="11416" y="4172"/>
                  </a:lnTo>
                  <a:lnTo>
                    <a:pt x="2219" y="0"/>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0"/>
            <p:cNvSpPr/>
            <p:nvPr/>
          </p:nvSpPr>
          <p:spPr>
            <a:xfrm>
              <a:off x="6061767" y="2548358"/>
              <a:ext cx="576714" cy="2009787"/>
            </a:xfrm>
            <a:custGeom>
              <a:avLst/>
              <a:gdLst/>
              <a:ahLst/>
              <a:cxnLst/>
              <a:rect l="l" t="t" r="r" b="b"/>
              <a:pathLst>
                <a:path w="26352" h="91834" extrusionOk="0">
                  <a:moveTo>
                    <a:pt x="20799" y="1"/>
                  </a:moveTo>
                  <a:cubicBezTo>
                    <a:pt x="20799" y="1"/>
                    <a:pt x="10454" y="2886"/>
                    <a:pt x="8050" y="24304"/>
                  </a:cubicBezTo>
                  <a:cubicBezTo>
                    <a:pt x="5584" y="46468"/>
                    <a:pt x="1" y="91430"/>
                    <a:pt x="1" y="91430"/>
                  </a:cubicBezTo>
                  <a:lnTo>
                    <a:pt x="15045" y="91833"/>
                  </a:lnTo>
                  <a:lnTo>
                    <a:pt x="26352" y="17248"/>
                  </a:lnTo>
                  <a:lnTo>
                    <a:pt x="207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0"/>
            <p:cNvSpPr/>
            <p:nvPr/>
          </p:nvSpPr>
          <p:spPr>
            <a:xfrm>
              <a:off x="6675495" y="2435339"/>
              <a:ext cx="665282" cy="1579703"/>
            </a:xfrm>
            <a:custGeom>
              <a:avLst/>
              <a:gdLst/>
              <a:ahLst/>
              <a:cxnLst/>
              <a:rect l="l" t="t" r="r" b="b"/>
              <a:pathLst>
                <a:path w="30399" h="72182" extrusionOk="0">
                  <a:moveTo>
                    <a:pt x="4994" y="0"/>
                  </a:moveTo>
                  <a:lnTo>
                    <a:pt x="0" y="9368"/>
                  </a:lnTo>
                  <a:lnTo>
                    <a:pt x="0" y="72182"/>
                  </a:lnTo>
                  <a:lnTo>
                    <a:pt x="30399" y="72182"/>
                  </a:lnTo>
                  <a:lnTo>
                    <a:pt x="30399" y="6514"/>
                  </a:lnTo>
                  <a:lnTo>
                    <a:pt x="255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0"/>
            <p:cNvSpPr/>
            <p:nvPr/>
          </p:nvSpPr>
          <p:spPr>
            <a:xfrm>
              <a:off x="6864218" y="2385767"/>
              <a:ext cx="289889" cy="135118"/>
            </a:xfrm>
            <a:custGeom>
              <a:avLst/>
              <a:gdLst/>
              <a:ahLst/>
              <a:cxnLst/>
              <a:rect l="l" t="t" r="r" b="b"/>
              <a:pathLst>
                <a:path w="13246" h="6174" extrusionOk="0">
                  <a:moveTo>
                    <a:pt x="13246" y="1"/>
                  </a:moveTo>
                  <a:lnTo>
                    <a:pt x="0" y="78"/>
                  </a:lnTo>
                  <a:lnTo>
                    <a:pt x="7150" y="6174"/>
                  </a:lnTo>
                  <a:lnTo>
                    <a:pt x="13246" y="1"/>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0"/>
            <p:cNvSpPr/>
            <p:nvPr/>
          </p:nvSpPr>
          <p:spPr>
            <a:xfrm>
              <a:off x="6784793" y="2387474"/>
              <a:ext cx="235920" cy="252903"/>
            </a:xfrm>
            <a:custGeom>
              <a:avLst/>
              <a:gdLst/>
              <a:ahLst/>
              <a:cxnLst/>
              <a:rect l="l" t="t" r="r" b="b"/>
              <a:pathLst>
                <a:path w="10780" h="11556" extrusionOk="0">
                  <a:moveTo>
                    <a:pt x="3629" y="0"/>
                  </a:moveTo>
                  <a:lnTo>
                    <a:pt x="0" y="2187"/>
                  </a:lnTo>
                  <a:lnTo>
                    <a:pt x="5367" y="11555"/>
                  </a:lnTo>
                  <a:lnTo>
                    <a:pt x="10779" y="6096"/>
                  </a:lnTo>
                  <a:lnTo>
                    <a:pt x="36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0"/>
            <p:cNvSpPr/>
            <p:nvPr/>
          </p:nvSpPr>
          <p:spPr>
            <a:xfrm>
              <a:off x="7020703" y="2385767"/>
              <a:ext cx="213182" cy="254610"/>
            </a:xfrm>
            <a:custGeom>
              <a:avLst/>
              <a:gdLst/>
              <a:ahLst/>
              <a:cxnLst/>
              <a:rect l="l" t="t" r="r" b="b"/>
              <a:pathLst>
                <a:path w="9741" h="11634" extrusionOk="0">
                  <a:moveTo>
                    <a:pt x="6096" y="1"/>
                  </a:moveTo>
                  <a:lnTo>
                    <a:pt x="0" y="6174"/>
                  </a:lnTo>
                  <a:lnTo>
                    <a:pt x="5413" y="11633"/>
                  </a:lnTo>
                  <a:lnTo>
                    <a:pt x="9740" y="2265"/>
                  </a:lnTo>
                  <a:lnTo>
                    <a:pt x="6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0"/>
            <p:cNvSpPr/>
            <p:nvPr/>
          </p:nvSpPr>
          <p:spPr>
            <a:xfrm>
              <a:off x="6476923" y="2435339"/>
              <a:ext cx="396469" cy="2774843"/>
            </a:xfrm>
            <a:custGeom>
              <a:avLst/>
              <a:gdLst/>
              <a:ahLst/>
              <a:cxnLst/>
              <a:rect l="l" t="t" r="r" b="b"/>
              <a:pathLst>
                <a:path w="18116" h="126792" extrusionOk="0">
                  <a:moveTo>
                    <a:pt x="14067" y="0"/>
                  </a:moveTo>
                  <a:lnTo>
                    <a:pt x="1830" y="5165"/>
                  </a:lnTo>
                  <a:lnTo>
                    <a:pt x="0" y="126791"/>
                  </a:lnTo>
                  <a:lnTo>
                    <a:pt x="18115" y="126791"/>
                  </a:lnTo>
                  <a:lnTo>
                    <a:pt x="140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0"/>
            <p:cNvSpPr/>
            <p:nvPr/>
          </p:nvSpPr>
          <p:spPr>
            <a:xfrm>
              <a:off x="6497277" y="3064320"/>
              <a:ext cx="22" cy="808541"/>
            </a:xfrm>
            <a:custGeom>
              <a:avLst/>
              <a:gdLst/>
              <a:ahLst/>
              <a:cxnLst/>
              <a:rect l="l" t="t" r="r" b="b"/>
              <a:pathLst>
                <a:path w="1" h="36945" fill="none" extrusionOk="0">
                  <a:moveTo>
                    <a:pt x="1" y="36944"/>
                  </a:moveTo>
                  <a:lnTo>
                    <a:pt x="1" y="1"/>
                  </a:lnTo>
                </a:path>
              </a:pathLst>
            </a:custGeom>
            <a:noFill/>
            <a:ln w="159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0"/>
            <p:cNvSpPr/>
            <p:nvPr/>
          </p:nvSpPr>
          <p:spPr>
            <a:xfrm>
              <a:off x="6596399" y="2442123"/>
              <a:ext cx="226072" cy="1177829"/>
            </a:xfrm>
            <a:custGeom>
              <a:avLst/>
              <a:gdLst/>
              <a:ahLst/>
              <a:cxnLst/>
              <a:rect l="l" t="t" r="r" b="b"/>
              <a:pathLst>
                <a:path w="10330" h="53819" fill="none" extrusionOk="0">
                  <a:moveTo>
                    <a:pt x="8314" y="0"/>
                  </a:moveTo>
                  <a:lnTo>
                    <a:pt x="0" y="9058"/>
                  </a:lnTo>
                  <a:lnTo>
                    <a:pt x="5801" y="12904"/>
                  </a:lnTo>
                  <a:lnTo>
                    <a:pt x="1924" y="17418"/>
                  </a:lnTo>
                  <a:lnTo>
                    <a:pt x="10330" y="53819"/>
                  </a:lnTo>
                </a:path>
              </a:pathLst>
            </a:custGeom>
            <a:noFill/>
            <a:ln w="159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0"/>
            <p:cNvSpPr/>
            <p:nvPr/>
          </p:nvSpPr>
          <p:spPr>
            <a:xfrm>
              <a:off x="7182265" y="2435339"/>
              <a:ext cx="396819" cy="2774843"/>
            </a:xfrm>
            <a:custGeom>
              <a:avLst/>
              <a:gdLst/>
              <a:ahLst/>
              <a:cxnLst/>
              <a:rect l="l" t="t" r="r" b="b"/>
              <a:pathLst>
                <a:path w="18132" h="126792" extrusionOk="0">
                  <a:moveTo>
                    <a:pt x="2358" y="0"/>
                  </a:moveTo>
                  <a:lnTo>
                    <a:pt x="1" y="126791"/>
                  </a:lnTo>
                  <a:lnTo>
                    <a:pt x="18132" y="126791"/>
                  </a:lnTo>
                  <a:lnTo>
                    <a:pt x="14564" y="5165"/>
                  </a:lnTo>
                  <a:lnTo>
                    <a:pt x="23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0"/>
            <p:cNvSpPr/>
            <p:nvPr/>
          </p:nvSpPr>
          <p:spPr>
            <a:xfrm>
              <a:off x="7198898" y="2442123"/>
              <a:ext cx="225744" cy="1177829"/>
            </a:xfrm>
            <a:custGeom>
              <a:avLst/>
              <a:gdLst/>
              <a:ahLst/>
              <a:cxnLst/>
              <a:rect l="l" t="t" r="r" b="b"/>
              <a:pathLst>
                <a:path w="10315" h="53819" fill="none" extrusionOk="0">
                  <a:moveTo>
                    <a:pt x="2002" y="0"/>
                  </a:moveTo>
                  <a:lnTo>
                    <a:pt x="10315" y="9058"/>
                  </a:lnTo>
                  <a:lnTo>
                    <a:pt x="4545" y="12904"/>
                  </a:lnTo>
                  <a:lnTo>
                    <a:pt x="8423" y="17418"/>
                  </a:lnTo>
                  <a:lnTo>
                    <a:pt x="1" y="53819"/>
                  </a:lnTo>
                </a:path>
              </a:pathLst>
            </a:custGeom>
            <a:noFill/>
            <a:ln w="159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0"/>
            <p:cNvSpPr/>
            <p:nvPr/>
          </p:nvSpPr>
          <p:spPr>
            <a:xfrm>
              <a:off x="7409704" y="2534460"/>
              <a:ext cx="593674" cy="1340719"/>
            </a:xfrm>
            <a:custGeom>
              <a:avLst/>
              <a:gdLst/>
              <a:ahLst/>
              <a:cxnLst/>
              <a:rect l="l" t="t" r="r" b="b"/>
              <a:pathLst>
                <a:path w="27127" h="61262" extrusionOk="0">
                  <a:moveTo>
                    <a:pt x="2327" y="0"/>
                  </a:moveTo>
                  <a:lnTo>
                    <a:pt x="0" y="17960"/>
                  </a:lnTo>
                  <a:lnTo>
                    <a:pt x="12455" y="54191"/>
                  </a:lnTo>
                  <a:cubicBezTo>
                    <a:pt x="13539" y="57385"/>
                    <a:pt x="17613" y="61262"/>
                    <a:pt x="21047" y="61262"/>
                  </a:cubicBezTo>
                  <a:cubicBezTo>
                    <a:pt x="21347" y="61262"/>
                    <a:pt x="21643" y="61232"/>
                    <a:pt x="21931" y="61170"/>
                  </a:cubicBezTo>
                  <a:cubicBezTo>
                    <a:pt x="25746" y="60348"/>
                    <a:pt x="27127" y="54392"/>
                    <a:pt x="26413" y="50530"/>
                  </a:cubicBezTo>
                  <a:cubicBezTo>
                    <a:pt x="25234" y="44249"/>
                    <a:pt x="23017" y="34090"/>
                    <a:pt x="19263" y="21589"/>
                  </a:cubicBezTo>
                  <a:cubicBezTo>
                    <a:pt x="13028" y="962"/>
                    <a:pt x="2327" y="0"/>
                    <a:pt x="2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0"/>
            <p:cNvSpPr/>
            <p:nvPr/>
          </p:nvSpPr>
          <p:spPr>
            <a:xfrm>
              <a:off x="7201962" y="2894944"/>
              <a:ext cx="801079" cy="725028"/>
            </a:xfrm>
            <a:custGeom>
              <a:avLst/>
              <a:gdLst/>
              <a:ahLst/>
              <a:cxnLst/>
              <a:rect l="l" t="t" r="r" b="b"/>
              <a:pathLst>
                <a:path w="36604" h="33129" extrusionOk="0">
                  <a:moveTo>
                    <a:pt x="36603" y="0"/>
                  </a:moveTo>
                  <a:lnTo>
                    <a:pt x="8438" y="5242"/>
                  </a:lnTo>
                  <a:lnTo>
                    <a:pt x="1505" y="20070"/>
                  </a:lnTo>
                  <a:lnTo>
                    <a:pt x="1" y="26615"/>
                  </a:lnTo>
                  <a:lnTo>
                    <a:pt x="8081" y="33129"/>
                  </a:lnTo>
                  <a:lnTo>
                    <a:pt x="14905" y="31934"/>
                  </a:lnTo>
                  <a:lnTo>
                    <a:pt x="19310" y="27762"/>
                  </a:lnTo>
                  <a:lnTo>
                    <a:pt x="36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0"/>
            <p:cNvSpPr/>
            <p:nvPr/>
          </p:nvSpPr>
          <p:spPr>
            <a:xfrm>
              <a:off x="7066860" y="3290052"/>
              <a:ext cx="621862" cy="447373"/>
            </a:xfrm>
            <a:custGeom>
              <a:avLst/>
              <a:gdLst/>
              <a:ahLst/>
              <a:cxnLst/>
              <a:rect l="l" t="t" r="r" b="b"/>
              <a:pathLst>
                <a:path w="28415" h="20442" extrusionOk="0">
                  <a:moveTo>
                    <a:pt x="8578" y="0"/>
                  </a:moveTo>
                  <a:lnTo>
                    <a:pt x="6716" y="171"/>
                  </a:lnTo>
                  <a:cubicBezTo>
                    <a:pt x="4995" y="435"/>
                    <a:pt x="3444" y="1412"/>
                    <a:pt x="2405" y="2823"/>
                  </a:cubicBezTo>
                  <a:lnTo>
                    <a:pt x="993" y="5956"/>
                  </a:lnTo>
                  <a:cubicBezTo>
                    <a:pt x="357" y="6840"/>
                    <a:pt x="1" y="7926"/>
                    <a:pt x="1" y="9011"/>
                  </a:cubicBezTo>
                  <a:lnTo>
                    <a:pt x="1" y="10392"/>
                  </a:lnTo>
                  <a:cubicBezTo>
                    <a:pt x="1" y="12346"/>
                    <a:pt x="1102" y="14145"/>
                    <a:pt x="2839" y="15045"/>
                  </a:cubicBezTo>
                  <a:lnTo>
                    <a:pt x="9911" y="18131"/>
                  </a:lnTo>
                  <a:cubicBezTo>
                    <a:pt x="9911" y="18131"/>
                    <a:pt x="15694" y="20442"/>
                    <a:pt x="24503" y="20442"/>
                  </a:cubicBezTo>
                  <a:cubicBezTo>
                    <a:pt x="25563" y="20442"/>
                    <a:pt x="26667" y="20408"/>
                    <a:pt x="27809" y="20333"/>
                  </a:cubicBezTo>
                  <a:cubicBezTo>
                    <a:pt x="27809" y="20333"/>
                    <a:pt x="28414" y="13199"/>
                    <a:pt x="22722" y="11090"/>
                  </a:cubicBezTo>
                  <a:lnTo>
                    <a:pt x="13913" y="10175"/>
                  </a:lnTo>
                  <a:cubicBezTo>
                    <a:pt x="13913" y="10175"/>
                    <a:pt x="16829" y="3009"/>
                    <a:pt x="7678" y="2032"/>
                  </a:cubicBezTo>
                  <a:lnTo>
                    <a:pt x="8578" y="0"/>
                  </a:lnTo>
                  <a:close/>
                </a:path>
              </a:pathLst>
            </a:custGeom>
            <a:solidFill>
              <a:srgbClr val="F5B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0"/>
            <p:cNvSpPr/>
            <p:nvPr/>
          </p:nvSpPr>
          <p:spPr>
            <a:xfrm>
              <a:off x="7434151" y="3507292"/>
              <a:ext cx="455186" cy="367953"/>
            </a:xfrm>
            <a:custGeom>
              <a:avLst/>
              <a:gdLst/>
              <a:ahLst/>
              <a:cxnLst/>
              <a:rect l="l" t="t" r="r" b="b"/>
              <a:pathLst>
                <a:path w="20799" h="16813" extrusionOk="0">
                  <a:moveTo>
                    <a:pt x="3257" y="1"/>
                  </a:moveTo>
                  <a:lnTo>
                    <a:pt x="0" y="15371"/>
                  </a:lnTo>
                  <a:lnTo>
                    <a:pt x="19883" y="16813"/>
                  </a:lnTo>
                  <a:lnTo>
                    <a:pt x="207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0"/>
            <p:cNvSpPr/>
            <p:nvPr/>
          </p:nvSpPr>
          <p:spPr>
            <a:xfrm>
              <a:off x="7639836" y="3502543"/>
              <a:ext cx="193835" cy="22"/>
            </a:xfrm>
            <a:custGeom>
              <a:avLst/>
              <a:gdLst/>
              <a:ahLst/>
              <a:cxnLst/>
              <a:rect l="l" t="t" r="r" b="b"/>
              <a:pathLst>
                <a:path w="8857" h="1" fill="none" extrusionOk="0">
                  <a:moveTo>
                    <a:pt x="1" y="0"/>
                  </a:moveTo>
                  <a:lnTo>
                    <a:pt x="8857" y="0"/>
                  </a:lnTo>
                </a:path>
              </a:pathLst>
            </a:custGeom>
            <a:noFill/>
            <a:ln w="159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Web Design Marketing Plan for a Health Care Center by Slidesgo">
  <a:themeElements>
    <a:clrScheme name="Simple Light">
      <a:dk1>
        <a:srgbClr val="000000"/>
      </a:dk1>
      <a:lt1>
        <a:srgbClr val="F2F5FF"/>
      </a:lt1>
      <a:dk2>
        <a:srgbClr val="2F3CB4"/>
      </a:dk2>
      <a:lt2>
        <a:srgbClr val="6F7CF8"/>
      </a:lt2>
      <a:accent1>
        <a:srgbClr val="5560C7"/>
      </a:accent1>
      <a:accent2>
        <a:srgbClr val="2A36A7"/>
      </a:accent2>
      <a:accent3>
        <a:srgbClr val="DBE2FF"/>
      </a:accent3>
      <a:accent4>
        <a:srgbClr val="BFCBFC"/>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1919</Words>
  <Application>Microsoft Office PowerPoint</Application>
  <PresentationFormat>On-screen Show (16:9)</PresentationFormat>
  <Paragraphs>351</Paragraphs>
  <Slides>46</Slides>
  <Notes>46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46</vt:i4>
      </vt:variant>
    </vt:vector>
  </HeadingPairs>
  <TitlesOfParts>
    <vt:vector size="59" baseType="lpstr">
      <vt:lpstr>Amatic SC</vt:lpstr>
      <vt:lpstr>Arial</vt:lpstr>
      <vt:lpstr>Calibri</vt:lpstr>
      <vt:lpstr>Montserrat</vt:lpstr>
      <vt:lpstr>Poppins Medium</vt:lpstr>
      <vt:lpstr>Proxima Nova</vt:lpstr>
      <vt:lpstr>Proxima Nova Semibold</vt:lpstr>
      <vt:lpstr>Raleway</vt:lpstr>
      <vt:lpstr>Raleway Medium</vt:lpstr>
      <vt:lpstr>Roboto Medium</vt:lpstr>
      <vt:lpstr>Viga</vt:lpstr>
      <vt:lpstr>Web Design Marketing Plan for a Health Care Center by Slidesgo</vt:lpstr>
      <vt:lpstr>Slidesgo Final Pages</vt:lpstr>
      <vt:lpstr>Web Design MK Plan for a Health Care Center</vt:lpstr>
      <vt:lpstr>Contents of this template</vt:lpstr>
      <vt:lpstr>Table of contents</vt:lpstr>
      <vt:lpstr>Our company</vt:lpstr>
      <vt:lpstr>About us</vt:lpstr>
      <vt:lpstr>Our evolution</vt:lpstr>
      <vt:lpstr>Our evolution</vt:lpstr>
      <vt:lpstr>— Someone Famous</vt:lpstr>
      <vt:lpstr>What sets us apart?</vt:lpstr>
      <vt:lpstr>Guiding principles</vt:lpstr>
      <vt:lpstr>SWOT analysis</vt:lpstr>
      <vt:lpstr>Competitor analysis</vt:lpstr>
      <vt:lpstr>Awesome words</vt:lpstr>
      <vt:lpstr>PowerPoint Presentation</vt:lpstr>
      <vt:lpstr>Market share</vt:lpstr>
      <vt:lpstr>Buyer persona profile</vt:lpstr>
      <vt:lpstr>Buyer journey</vt:lpstr>
      <vt:lpstr>Sales funnel</vt:lpstr>
      <vt:lpstr>Strategy</vt:lpstr>
      <vt:lpstr>677,972</vt:lpstr>
      <vt:lpstr>$20,000</vt:lpstr>
      <vt:lpstr>Goals</vt:lpstr>
      <vt:lpstr>KPI overview</vt:lpstr>
      <vt:lpstr>Key action items</vt:lpstr>
      <vt:lpstr>Our doctors</vt:lpstr>
      <vt:lpstr>Mockup</vt:lpstr>
      <vt:lpstr> 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 M</cp:lastModifiedBy>
  <cp:revision>1</cp:revision>
  <dcterms:modified xsi:type="dcterms:W3CDTF">2025-02-23T11:26:07Z</dcterms:modified>
</cp:coreProperties>
</file>